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 Boost Converter oefening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9" y="566928"/>
            <a:ext cx="1123268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0.0 12.3 12.33 12.405000000000001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0.1 11.07 11.136666666666667 11.303333333333335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0.3 8.61 8.78142857142857 9.209999999999999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0.5 6.15 6.51 7.41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0.7 3.690000000000001 4.490000000000001 6.49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0.9 1.2299999999999998 4.23 11.73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7" y="566928"/>
            <a:ext cx="726376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566928"/>
            <a:ext cx="732282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