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6/11/relationships/changesInfo" Target="changesInfos/changesInfo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