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Capacitive Voltage conversion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On Chip DC-DC conversion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February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36" y="566928"/>
            <a:ext cx="805772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566928"/>
            <a:ext cx="7381875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09" y="566928"/>
            <a:ext cx="717598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566928"/>
            <a:ext cx="7381875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346" y="566928"/>
            <a:ext cx="741730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346" y="566928"/>
            <a:ext cx="741730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1" y="566928"/>
            <a:ext cx="239485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90" y="566928"/>
            <a:ext cx="7322820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