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Folded Cascode Stage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Small Signal models for building blocks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February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Theoretical folded cascode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7329" y="1179576"/>
            <a:ext cx="397734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Practical folded cascode amplifier stage configuration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687" y="1179576"/>
            <a:ext cx="6140625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2200" b="1" i="0">
                <a:latin typeface="Arial"/>
              </a:rPr>
              <a:t>Circuit block under consideration for measuring the folded cascode output impedance</a:t>
            </a:r>
            <a:endParaRPr sz="2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4331" y="1179576"/>
            <a:ext cx="542333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