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AB versterker met MOS transistors 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44" y="1179576"/>
            <a:ext cx="526731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21" y="1179576"/>
            <a:ext cx="52889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