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13" y="1179576"/>
            <a:ext cx="901757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Interne structuur van de versterkerchip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83" y="1179576"/>
            <a:ext cx="71146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Foto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79" y="1179576"/>
            <a:ext cx="525744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Layout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1179576"/>
            <a:ext cx="603504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Bestukking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1179576"/>
            <a:ext cx="603504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