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 Boost Converter oefening 3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62" y="1179576"/>
            <a:ext cx="996447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169" y="1179576"/>
            <a:ext cx="644366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1179576"/>
            <a:ext cx="649605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[0.5934959349593495,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0.6108333333333333,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0.6290598290598289,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0.6482456140350876,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0.6684684684684684,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0.6898148148148148]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