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084831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98" y="1179576"/>
            <a:ext cx="52514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91" y="1179576"/>
            <a:ext cx="52662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69" y="1179576"/>
            <a:ext cx="69008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D_D1         2 3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D_D2         0 2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280ns 600ns) DC=0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DD   D( IS=0.0002 RS=0.05 CJO=5e-10 )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48" y="1179576"/>
            <a:ext cx="75475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31" y="1179576"/>
            <a:ext cx="75845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72" y="1179576"/>
            <a:ext cx="96646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3" y="1179576"/>
            <a:ext cx="101120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26" y="1179576"/>
            <a:ext cx="883554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53" y="1179576"/>
            <a:ext cx="686949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294ns 628ns) DC=0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1" y="1179576"/>
            <a:ext cx="75623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084831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46" y="1179576"/>
            <a:ext cx="514770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