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Smith Kaart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Reflecties op analoge transmissielijnen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December 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Klassieke voorstelling van de Smith kaart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055" y="1179576"/>
            <a:ext cx="5113889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9</cp:revision>
  <dcterms:created xsi:type="dcterms:W3CDTF">2017-06-28T07:18:12Z</dcterms:created>
  <dcterms:modified xsi:type="dcterms:W3CDTF">2025-09-20T22:18:53Z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