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" y="1179576"/>
            <a:ext cx="1196949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admittantie.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Het schema dat we nodig hebben om deze derde oplossing te realiseren wordt dus: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" y="1179576"/>
            <a:ext cx="11969496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