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" y="1179576"/>
            <a:ext cx="1196949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1179576"/>
            <a:ext cx="100753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1179576"/>
            <a:ext cx="100753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1179576"/>
            <a:ext cx="100753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1179576"/>
            <a:ext cx="100753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" y="1179576"/>
            <a:ext cx="1196949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