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78" y="1179576"/>
            <a:ext cx="1195564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81" y="1179576"/>
            <a:ext cx="1034503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81" y="1179576"/>
            <a:ext cx="1034503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81" y="1179576"/>
            <a:ext cx="1034503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81" y="1179576"/>
            <a:ext cx="1034503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## Opgave</a:t>
            </a:r>
            <a:endParaRPr sz="3000" b="0" i="0">
              <a:latin typeface="Calibri"/>
            </a:endParaRPr>
          </a:p>
          <a:p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Gebruik je Smith kaart om een antenne van 150 Ohm aan te passen aan een coax van 50 Ohm voor een frequentie van 600 MHz ($\lambda$= 25 cm; $\epsilon_r$=4)? Welke verschillende oplossingen zijn er mogelijk?</a:t>
            </a:r>
            <a:endParaRPr sz="3000" b="0" i="0">
              <a:latin typeface="Calibri"/>
            </a:endParaRPr>
          </a:p>
          <a:p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### Oplossing 2: Bijplaatsen van een inductantie in serie</a:t>
            </a:r>
            <a:endParaRPr sz="3000" b="0" i="0">
              <a:latin typeface="Calibri"/>
            </a:endParaRPr>
          </a:p>
          <a:p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We plaatsen $\frac{Z_L}{Z_0}=3$ op de Smith kaart en we zoeken waar we de r=1 cirkel snijden in het onderste deel van de kaart.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 als admitantie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