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### Oplossing 4: Bijplaatsen van een spoel in parallel</a:t>
            </a:r>
            <a:endParaRPr sz="3000" b="0" i="0">
              <a:latin typeface="Calibri"/>
            </a:endParaRPr>
          </a:p>
          <a:p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We plaatsen $\frac{Z_0}{Z_L}=\frac{1}{2.2}$ op de Smith kaart en we zoeken waar we de y=1 cirkel snijden in het bovenste deel van de kaart.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18795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&lt;p class="alert alert-success"&gt;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De optimale inductantiewaarde in parallel wordt dus  16.4 nH  de nodige lengte van de coax tussen de antenne en de aanpassing is 3.89 cm 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&lt;/p&gt;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65" y="1179576"/>
            <a:ext cx="1175406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### Oplossing 5: Oplossing 3 waarbij de condensator vervangen is door een open transmissielijn</a:t>
            </a:r>
            <a:endParaRPr sz="3000" b="0" i="0">
              <a:latin typeface="Calibri"/>
            </a:endParaRPr>
          </a:p>
          <a:p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De y = 1 - j 0.85 compenseren we door +j 0.85 vertrekkende vanuit g=0.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35" y="1179576"/>
            <a:ext cx="1002552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### Oplossing 6: Oplossing 3 waarbij de condensator vervangen is door een kortgesloten transmissielijn</a:t>
            </a:r>
            <a:endParaRPr sz="3000" b="0" i="0">
              <a:latin typeface="Calibri"/>
            </a:endParaRPr>
          </a:p>
          <a:p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De y = 1 - j 0.85 compenseren we door +j 0.85 vertrekkende vanuit g=$\infty$.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&lt;p class="alert alert-success"&gt;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Het stukje kortgesloten coax dat we moeten voorzien ter vervanging van de condensator is dus: 8.96 cm</a:t>
            </a:r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&lt;/p&gt;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35" y="1179576"/>
            <a:ext cx="1002552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### Oplossing 8: Oplossing 4 waarbij het spoel vervangen is door een kortgesloten transmissielijn</a:t>
            </a:r>
            <a:endParaRPr sz="3000" b="0" i="0">
              <a:latin typeface="Calibri"/>
            </a:endParaRPr>
          </a:p>
          <a:p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De y = 1 + j 0.85 compenseren we door -j 0.85 vertrekkende vanuit g=$\infty$.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235" y="1179576"/>
            <a:ext cx="1002552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### Oplossing 2: Bijplaatsen van een inductantie in serie</a:t>
            </a:r>
            <a:endParaRPr sz="3000" b="0" i="0">
              <a:latin typeface="Calibri"/>
            </a:endParaRPr>
          </a:p>
          <a:p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We plaatsen $\frac{Z_L}{Z_0}=2.2$ op de Smith kaart en we zoeken waar we de r=1 cirkel snijden in het onderste deel van de kaart.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 als admitantie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65" y="1179576"/>
            <a:ext cx="11754069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