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05" y="1179576"/>
            <a:ext cx="474718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Initiele waarde van de admittantie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2084831"/>
            <a:ext cx="261937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admittantie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Admittantie: aanpassing+open transmissielijn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