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Differential Amplifiers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Small Signal models for building blocks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February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840" y="1179576"/>
            <a:ext cx="637032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1179576"/>
            <a:ext cx="6324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268" y="1179576"/>
            <a:ext cx="555146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426" y="1179576"/>
            <a:ext cx="623114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80" y="1179576"/>
            <a:ext cx="649224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880" y="1179576"/>
            <a:ext cx="649224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895" y="1179576"/>
            <a:ext cx="549021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350" y="1179576"/>
            <a:ext cx="60833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