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Boost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hogere spanning te bekomen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 Boost Converter of Step-up Converter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179576"/>
            <a:ext cx="6705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