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A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1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100 kHz aansturing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100 kHz aansturing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21" y="1179576"/>
            <a:ext cx="62957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Ogenblikkelijk vermogen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04" y="1179576"/>
            <a:ext cx="633279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Klasse A versterkers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271" y="1179576"/>
            <a:ext cx="338545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271" y="1179576"/>
            <a:ext cx="338545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822" y="1179576"/>
            <a:ext cx="624435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Belastingskarakteristiek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21" y="1179576"/>
            <a:ext cx="62957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Stroom-spanning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49" y="1179576"/>
            <a:ext cx="6451301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