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10" y="1179576"/>
            <a:ext cx="618857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81" y="1179576"/>
            <a:ext cx="6944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64" y="1179576"/>
            <a:ext cx="50890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1179576"/>
            <a:ext cx="977540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1179576"/>
            <a:ext cx="977540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