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Transistor Configuraties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als actieve belasting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8" y="1179576"/>
            <a:ext cx="1199126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als actieve belasting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8" y="1179576"/>
            <a:ext cx="1199126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Gemeenschappelijke Source Schakeling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83" y="1179576"/>
            <a:ext cx="1052263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Gemeenschappelijke Source Schakeling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83" y="1179576"/>
            <a:ext cx="1052263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900" b="1" i="0">
                <a:latin typeface="Arial"/>
              </a:rPr>
              <a:t>npn transistor in de Gemeenschappelijke Emitter Schakeling</a:t>
            </a:r>
            <a:endParaRPr sz="29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51" y="1179576"/>
            <a:ext cx="1015269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900" b="1" i="0">
                <a:latin typeface="Arial"/>
              </a:rPr>
              <a:t>npn transistor in de Gemeenschappelijke Emitter Schakeling</a:t>
            </a:r>
            <a:endParaRPr sz="29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51" y="1179576"/>
            <a:ext cx="1015269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900" b="1" i="0">
                <a:latin typeface="Arial"/>
              </a:rPr>
              <a:t>npn transistor in de Gemeenschappelijke Emitter Schakeling</a:t>
            </a:r>
            <a:endParaRPr sz="29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51" y="1179576"/>
            <a:ext cx="1015269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07" y="1179576"/>
            <a:ext cx="1050158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3 terminal component in een 2-poort configuratie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3 terminal component in een 2-poort configuratie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07" y="1179576"/>
            <a:ext cx="1050158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100" b="1" i="0">
                <a:latin typeface="Arial"/>
              </a:rPr>
              <a:t>2 terminal component in een 1-poort configuratie. De definitie van spanningsversterking is gegeven op basis van de spanning aan de in- en uitgang.</a:t>
            </a:r>
            <a:endParaRPr sz="21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 als diode geschakeld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07" y="1179576"/>
            <a:ext cx="1044798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 Stroomspiegel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en nMOS transistor als diode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688" y="1179576"/>
            <a:ext cx="717662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en nMOS stroomspiegels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96" y="1179576"/>
            <a:ext cx="8206008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