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179576"/>
            <a:ext cx="907228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51" y="1179576"/>
            <a:ext cx="61350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78" y="1179576"/>
            <a:ext cx="7682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57" y="1179576"/>
            <a:ext cx="523628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