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oefening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2" y="1179576"/>
            <a:ext cx="996447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9" y="1179576"/>
            <a:ext cx="64436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