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286" r:id="rId43"/>
    <p:sldId id="287" r:id="rId44"/>
    <p:sldId id="288" r:id="rId45"/>
    <p:sldId id="289" r:id="rId46"/>
    <p:sldId id="290" r:id="rId47"/>
    <p:sldId id="291" r:id="rId48"/>
    <p:sldId id="292" r:id="rId49"/>
    <p:sldId id="293" r:id="rId50"/>
    <p:sldId id="294" r:id="rId51"/>
    <p:sldId id="295" r:id="rId52"/>
    <p:sldId id="296" r:id="rId53"/>
    <p:sldId id="297" r:id="rId5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33" Type="http://schemas.openxmlformats.org/officeDocument/2006/relationships/slide" Target="slides/slide21.xml"/><Relationship Id="rId34" Type="http://schemas.openxmlformats.org/officeDocument/2006/relationships/slide" Target="slides/slide22.xml"/><Relationship Id="rId35" Type="http://schemas.openxmlformats.org/officeDocument/2006/relationships/slide" Target="slides/slide23.xml"/><Relationship Id="rId36" Type="http://schemas.openxmlformats.org/officeDocument/2006/relationships/slide" Target="slides/slide24.xml"/><Relationship Id="rId37" Type="http://schemas.openxmlformats.org/officeDocument/2006/relationships/slide" Target="slides/slide25.xml"/><Relationship Id="rId38" Type="http://schemas.openxmlformats.org/officeDocument/2006/relationships/slide" Target="slides/slide26.xml"/><Relationship Id="rId39" Type="http://schemas.openxmlformats.org/officeDocument/2006/relationships/slide" Target="slides/slide27.xml"/><Relationship Id="rId40" Type="http://schemas.openxmlformats.org/officeDocument/2006/relationships/slide" Target="slides/slide28.xml"/><Relationship Id="rId41" Type="http://schemas.openxmlformats.org/officeDocument/2006/relationships/slide" Target="slides/slide29.xml"/><Relationship Id="rId42" Type="http://schemas.openxmlformats.org/officeDocument/2006/relationships/slide" Target="slides/slide30.xml"/><Relationship Id="rId43" Type="http://schemas.openxmlformats.org/officeDocument/2006/relationships/slide" Target="slides/slide31.xml"/><Relationship Id="rId44" Type="http://schemas.openxmlformats.org/officeDocument/2006/relationships/slide" Target="slides/slide32.xml"/><Relationship Id="rId45" Type="http://schemas.openxmlformats.org/officeDocument/2006/relationships/slide" Target="slides/slide33.xml"/><Relationship Id="rId46" Type="http://schemas.openxmlformats.org/officeDocument/2006/relationships/slide" Target="slides/slide34.xml"/><Relationship Id="rId47" Type="http://schemas.openxmlformats.org/officeDocument/2006/relationships/slide" Target="slides/slide35.xml"/><Relationship Id="rId48" Type="http://schemas.openxmlformats.org/officeDocument/2006/relationships/slide" Target="slides/slide36.xml"/><Relationship Id="rId49" Type="http://schemas.openxmlformats.org/officeDocument/2006/relationships/slide" Target="slides/slide37.xml"/><Relationship Id="rId50" Type="http://schemas.openxmlformats.org/officeDocument/2006/relationships/slide" Target="slides/slide38.xml"/><Relationship Id="rId51" Type="http://schemas.openxmlformats.org/officeDocument/2006/relationships/slide" Target="slides/slide39.xml"/><Relationship Id="rId52" Type="http://schemas.openxmlformats.org/officeDocument/2006/relationships/slide" Target="slides/slide40.xml"/><Relationship Id="rId53" Type="http://schemas.openxmlformats.org/officeDocument/2006/relationships/slide" Target="slides/slide41.xml"/><Relationship Id="rId54" Type="http://schemas.openxmlformats.org/officeDocument/2006/relationships/slide" Target="slides/slide4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Om dit basisblok in detail te berekenen schrijven we dit eerst in functie van de 2 impedanties $Z_1$ en $Z_2$ (zie {numref}`fig2`).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Voor een laagdoorlaatfilter van de 5de orde is de orde van de veelterm in de teller 0 en de order van de veelterm in de noemer 5.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png"/><Relationship Id="rId3" Type="http://schemas.openxmlformats.org/officeDocument/2006/relationships/notesSlide" Target="../notesSlides/notesSlide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5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7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notesSlide" Target="../notesSlides/notesSlide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8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9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1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2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3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4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5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6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7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8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Filters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Synthese aan de hand van opamps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November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Sallen en Key laagdoorlaat circuit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802" y="1179576"/>
            <a:ext cx="7186395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Butterworth 3de orde laagdoorlaatfilter: Transfer functie </a:t>
            </a:r>
            <a:endParaRPr sz="3200" b="1" i="0">
              <a:latin typeface="Arial"/>
            </a:endParaRP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012" y="868680"/>
            <a:ext cx="5895975" cy="11239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600" b="1" i="0">
                <a:latin typeface="Arial"/>
              </a:rPr>
              <a:t>Amplitude en fase derde orde Butterworth laagdoorlaatfilter (1 MHz)</a:t>
            </a:r>
            <a:endParaRPr sz="26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772" y="1179576"/>
            <a:ext cx="7258455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Transfer functie als functie van polen en nulpunten</a:t>
            </a:r>
            <a:endParaRPr sz="3200" b="1" i="0">
              <a:latin typeface="Arial"/>
            </a:endParaRP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575" y="868680"/>
            <a:ext cx="6800850" cy="11239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Polen derde orde Butterworth laagdoorlaatfilter(1 MHz)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728" y="1179576"/>
            <a:ext cx="5000544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Opsplitsing derde orde Butterworth laagdoorlaatfilter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772" y="1179576"/>
            <a:ext cx="7258455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Detail rond de afsnijfrequentie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942" y="1179576"/>
            <a:ext cx="7080115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Opsplitsing in de bouwblokken H1 en H2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9576"/>
            <a:ext cx="1219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Implementatie tweede orde filter H1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802" y="1179576"/>
            <a:ext cx="7186395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Implementatie eerste orde filter H2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652" y="1179576"/>
            <a:ext cx="6730696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Transfer functie eerste orde bouwblok</a:t>
            </a:r>
            <a:endParaRPr sz="3200" b="1" i="0">
              <a:latin typeface="Arial"/>
            </a:endParaRP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025" y="868680"/>
            <a:ext cx="4171950" cy="92392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600" b="1" i="0">
                <a:latin typeface="Arial"/>
              </a:rPr>
              <a:t>Amplitude en fase vijfde orde Butterworth laagdoorlaatfilter (1 MHz)</a:t>
            </a:r>
            <a:endParaRPr sz="26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772" y="1179576"/>
            <a:ext cx="7258455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Polen vijfde orde Butterworth laagdoorlaatfilter (1 MHz)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728" y="1179576"/>
            <a:ext cx="5000544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Opsplitsing in 3 transferfunkties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772" y="1179576"/>
            <a:ext cx="7258455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Hardware implementatie in 3 building blocks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9576"/>
            <a:ext cx="1219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800" b="1" i="0">
                <a:latin typeface="Arial"/>
              </a:rPr>
              <a:t>Vergelijking derde en vijfde orde Butterworth laagdoorlaatfilter</a:t>
            </a:r>
            <a:endParaRPr sz="28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772" y="1179576"/>
            <a:ext cx="7258455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7de orde Butterworth banddoorlaatfilter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772" y="1179576"/>
            <a:ext cx="7258455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Polen van een 7de orde Butterworth banddoorlaatfilter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728" y="1179576"/>
            <a:ext cx="5000544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200" b="1" i="0">
                <a:latin typeface="Arial"/>
              </a:rPr>
              <a:t>Vergelijking banddoorlaatfilter en opeenvolging laagdoorlaat- en hoogdoorlaatfilter</a:t>
            </a:r>
            <a:endParaRPr sz="2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772" y="1179576"/>
            <a:ext cx="7258455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Transferfunctie 7de orde Butterworth banddoorlaatfilter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772" y="1179576"/>
            <a:ext cx="7258455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Polen van een 7de orde Butterworth banddoorlaatfilter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728" y="1179576"/>
            <a:ext cx="5000544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Basisblok van een algemeen eerste orde filter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427" y="1179576"/>
            <a:ext cx="6451146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200" b="1" i="0">
                <a:latin typeface="Arial"/>
              </a:rPr>
              <a:t>Vergelijking 7de orde banddoorlaatfilter en opeenvolging laagdoorlaat- en hoogdoorlaatfilter</a:t>
            </a:r>
            <a:endParaRPr sz="2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772" y="1179576"/>
            <a:ext cx="7258455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40 MHz Chebyshev laagdoorlaatfilter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772" y="1179576"/>
            <a:ext cx="7258455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detail van de 6dB passband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772" y="1179576"/>
            <a:ext cx="7258455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Polen derde orde 40 MHz Chebyshev laagdoorlaatfilter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728" y="1179576"/>
            <a:ext cx="5000544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120 MHz 8ste orde Chebyshev laagdoorlaatfilter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772" y="1179576"/>
            <a:ext cx="7258455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Detail van de 2dB passband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772" y="1179576"/>
            <a:ext cx="7258455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Polen 120 MHz Chebyshev laagdoorlaatfilter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564" y="1179576"/>
            <a:ext cx="5014872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500" b="1" i="0">
                <a:latin typeface="Arial"/>
              </a:rPr>
              <a:t>Vergelijking Butterworth en Chebyshev laagdoorlaatfilters (8ste orde)</a:t>
            </a:r>
            <a:endParaRPr sz="25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772" y="1179576"/>
            <a:ext cx="7258455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Transferfunctie Chebyshev 30 MHz laagdoorlaatfilter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772" y="1179576"/>
            <a:ext cx="7258455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Polen van de Chebyshev 30 MHz laagdoorlaatfilter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415" y="1179576"/>
            <a:ext cx="5115169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Basisblok in functie van de impedanties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519" y="1179576"/>
            <a:ext cx="7944962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600" b="1" i="0">
                <a:latin typeface="Arial"/>
              </a:rPr>
              <a:t>Transferfunktie van een Bessel Thomson hoogdoorlaatfilter (1 kHz)</a:t>
            </a:r>
            <a:endParaRPr sz="26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772" y="1179576"/>
            <a:ext cx="7258455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Eerste orde laagdoorlaatfilter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427" y="1179576"/>
            <a:ext cx="6451146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Eerste orde hoogdoorlaatfilter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427" y="1179576"/>
            <a:ext cx="6451146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Transfer functie tweede orde blok</a:t>
            </a:r>
            <a:endParaRPr sz="3200" b="1" i="0">
              <a:latin typeface="Arial"/>
            </a:endParaRP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675" y="868680"/>
            <a:ext cx="5962650" cy="962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Bovenste gedeelte van het BiQuad circuit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9576"/>
            <a:ext cx="1219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Het volledige BiQuad circuit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924" y="1179576"/>
            <a:ext cx="9526152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9</cp:revision>
  <dcterms:created xsi:type="dcterms:W3CDTF">2017-06-28T07:18:12Z</dcterms:created>
  <dcterms:modified xsi:type="dcterms:W3CDTF">2025-09-20T22:18:53Z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