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Klasse D versterkers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Hoogfrequent versterkers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met 2 vermogentransistors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October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impedantie van de serie trilkring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868680"/>
            <a:ext cx="4733925" cy="8858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Harmonische componenten van de uitgangsstroom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298" y="1179576"/>
            <a:ext cx="525140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800" b="1" i="0">
                <a:latin typeface="Arial"/>
              </a:rPr>
              <a:t>Harmonische componenten van de uitgangsstroom (logschaal)</a:t>
            </a:r>
            <a:endParaRPr sz="28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891" y="1179576"/>
            <a:ext cx="526621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800" b="1" i="0">
                <a:latin typeface="Arial"/>
              </a:rPr>
              <a:t>Basisschema van de klasse D versterker met beschermdiodes</a:t>
            </a:r>
            <a:endParaRPr sz="28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569" y="1179576"/>
            <a:ext cx="690086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Class D amp 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Q_Q1         3 1 2 Q2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Q_Qp         0 1 2 Qp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D_D1         2 3 DD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D_D2         0 2 DD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L_L1         5 2 1uH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C_C1         5 6 10n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R_RL         6 0 6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V_Vdd        3 0 20V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R_Rin        4 1 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V_Vin        4 0 PULSE(0 20 0 20ns 20ns 280ns 600ns) DC=0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file Klasse D circuit met diodes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Q2  NPN(Is=14.34f BF=200)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Qp  PNP(Is=5.34f BF=100)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DD   D( IS=0.0002 RS=0.05 CJO=5e-10 )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file Klasse D circuit met diodes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000" b="1" i="0">
                <a:latin typeface="Arial"/>
              </a:rPr>
              <a:t>Bekomen spanningen in de Klasse D versterker met diodes</a:t>
            </a:r>
            <a:endParaRPr sz="30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655" y="1179576"/>
            <a:ext cx="753269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Detail van de spanningen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248" y="1179576"/>
            <a:ext cx="754750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Stromen in de transistors en diodes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731" y="1179576"/>
            <a:ext cx="758453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klasse D versterker met enkel NPN transistors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72" y="1179576"/>
            <a:ext cx="96646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klasse D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306" y="1179576"/>
            <a:ext cx="652938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klasse D versterker met enkel NPN transistors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53" y="1179576"/>
            <a:ext cx="1011209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klasse D versterker met spanningssturing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401" y="1179576"/>
            <a:ext cx="857719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keuze wikkelverhouding transformator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226" y="1179576"/>
            <a:ext cx="883554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700" b="1" i="0">
                <a:latin typeface="Arial"/>
              </a:rPr>
              <a:t>klasse D versterker met spanningssturing en beveiligingsdiodes</a:t>
            </a:r>
            <a:endParaRPr sz="27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401" y="1179576"/>
            <a:ext cx="857719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met stroomsturing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311" y="1179576"/>
            <a:ext cx="540937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met stroomsturing en beveiligingsdiodes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311" y="1179576"/>
            <a:ext cx="540937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Klasse D versterker met MOS transistors in GSS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253" y="1179576"/>
            <a:ext cx="686949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400" b="1" i="0">
                <a:latin typeface="Arial"/>
              </a:rPr>
              <a:t>Basisschema van de klasse D versterker met nummering van de knopen</a:t>
            </a:r>
            <a:endParaRPr sz="24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306" y="1179576"/>
            <a:ext cx="652938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Class D amp 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Q_Q1         3 1 2 Q2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Q_Qp         0 1 2 Qp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L_L1         5 2 1uH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C_C1         5 6 10n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R_RL         6 0 6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V_Vdd        3 0 20V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R_Rin        4 1 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V_Vin        4 0 PULSE(0 20 0 20ns 20ns 294ns 628ns) DC=0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Q2  NPN(Is=14.34f BF=200)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Qp  PNP(Is=5.34f BF=100)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file Klasse D circuit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Bekomen spanningen op de verschillende knopen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655" y="1179576"/>
            <a:ext cx="753269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Collector stroom in de NPN en de PNP transistor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841" y="1179576"/>
            <a:ext cx="756231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Fourrier reeks van de spanning op knoop 2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868680"/>
            <a:ext cx="9801225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Harmonische componenten in de spanning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146" y="1179576"/>
            <a:ext cx="5147708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