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F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met trilkring derde harmonische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Spice simulatie van de Klasse F waarbij de uitgang oscilleert rond de grond.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95" y="1179576"/>
            <a:ext cx="751300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Spice simulatie van de Klasse F waarbij de uitgang oscilleert rond de grond. Verloop van de spanning over de eerste (LC1) en over de derde (LC3) harmonische.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F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34" y="1179576"/>
            <a:ext cx="280253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klasse F basiscircuit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3  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R_R1         5 3   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V_V3         3 0   11V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V_V5         1 0   sin(0.7 0.8 1591500) DC=0.7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C_C3         5 2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L_L3         5 2   0.111uH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 RB=200 )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Spanningen op de verschillende knopen van de klasse F versterker.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45" y="1179576"/>
            <a:ext cx="75857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spanning over de eerste (LC1) en over de derde (LC3) harmonische.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Verloop van de collector current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29" y="1179576"/>
            <a:ext cx="761714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Basisschema van de klasse F versterker waarbij de uitgang oscilleert rond de grond.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02" y="1179576"/>
            <a:ext cx="94881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klasseF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0 3  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0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R_R1         0 3   100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V_V3         4 0   10V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V_V5         1 0   sin(0.4 0.8 1591500) DC=0.4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C_C2         5 3  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L_L3         6 3   0.111uH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R_R3         6 5   0.001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L_L2         2 4   2mH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C_C3         2 5   1000n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 Rb=100 )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