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
  </p:notesMasterIdLst>
  <p:handoutMasterIdLst>
    <p:handoutMasterId r:id="rId6"/>
  </p:handoutMasterIdLst>
  <p:sldIdLst>
    <p:sldId id="256" r:id="rId13"/>
    <p:sldId id="257" r:id="rId14"/>
    <p:sldId id="258" r:id="rId15"/>
    <p:sldId id="259" r:id="rId16"/>
    <p:sldId id="260" r:id="rId17"/>
    <p:sldId id="261" r:id="rId18"/>
    <p:sldId id="262" r:id="rId19"/>
    <p:sldId id="263" r:id="rId20"/>
    <p:sldId id="264" r:id="rId21"/>
    <p:sldId id="265" r:id="rId2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1"/>
    <a:srgbClr val="00407A"/>
    <a:srgbClr val="00417E"/>
    <a:srgbClr val="CCD9E5"/>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33F-5F20-694B-80A0-FFA82CA13C3D}" v="6" dt="2025-01-15T14:53:0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38" autoAdjust="0"/>
    <p:restoredTop sz="94647"/>
  </p:normalViewPr>
  <p:slideViewPr>
    <p:cSldViewPr snapToGrid="0">
      <p:cViewPr varScale="1">
        <p:scale>
          <a:sx n="78" d="100"/>
          <a:sy n="78" d="100"/>
        </p:scale>
        <p:origin x="1404" y="9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 Id="rId12" Type="http://schemas.microsoft.com/office/2015/10/relationships/revisionInfo" Target="revisionInfo.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Titeca" userId="e309ecbf-1eb1-4781-a08b-88c329732184" providerId="ADAL" clId="{E21B21D8-D0A4-3F40-8E97-8C10D55D8AD9}"/>
    <pc:docChg chg="undo custSel addSld delSld modSld modMainMaster">
      <pc:chgData name="Karel Titeca" userId="e309ecbf-1eb1-4781-a08b-88c329732184" providerId="ADAL" clId="{E21B21D8-D0A4-3F40-8E97-8C10D55D8AD9}" dt="2025-01-10T09:12:25.370" v="82" actId="2696"/>
      <pc:docMkLst>
        <pc:docMk/>
      </pc:docMkLst>
      <pc:sldChg chg="del">
        <pc:chgData name="Karel Titeca" userId="e309ecbf-1eb1-4781-a08b-88c329732184" providerId="ADAL" clId="{E21B21D8-D0A4-3F40-8E97-8C10D55D8AD9}" dt="2025-01-09T13:35:50.278" v="48" actId="2696"/>
        <pc:sldMkLst>
          <pc:docMk/>
          <pc:sldMk cId="1271260813" sldId="267"/>
        </pc:sldMkLst>
      </pc:sldChg>
      <pc:sldChg chg="del setBg">
        <pc:chgData name="Karel Titeca" userId="e309ecbf-1eb1-4781-a08b-88c329732184" providerId="ADAL" clId="{E21B21D8-D0A4-3F40-8E97-8C10D55D8AD9}" dt="2025-01-09T13:35:50.278" v="48" actId="2696"/>
        <pc:sldMkLst>
          <pc:docMk/>
          <pc:sldMk cId="508426678" sldId="271"/>
        </pc:sldMkLst>
      </pc:sldChg>
      <pc:sldChg chg="addSp delSp modSp mod chgLayout">
        <pc:chgData name="Karel Titeca" userId="e309ecbf-1eb1-4781-a08b-88c329732184" providerId="ADAL" clId="{E21B21D8-D0A4-3F40-8E97-8C10D55D8AD9}" dt="2025-01-10T09:08:36.639" v="78" actId="931"/>
        <pc:sldMkLst>
          <pc:docMk/>
          <pc:sldMk cId="1969548842" sldId="272"/>
        </pc:sldMkLst>
        <pc:spChg chg="add mod ord">
          <ac:chgData name="Karel Titeca" userId="e309ecbf-1eb1-4781-a08b-88c329732184" providerId="ADAL" clId="{E21B21D8-D0A4-3F40-8E97-8C10D55D8AD9}" dt="2025-01-09T13:41:41.789" v="74" actId="700"/>
          <ac:spMkLst>
            <pc:docMk/>
            <pc:sldMk cId="1969548842" sldId="272"/>
            <ac:spMk id="21" creationId="{DF82E9FA-B200-B169-064F-EF43B636FD1A}"/>
          </ac:spMkLst>
        </pc:spChg>
        <pc:picChg chg="add mod">
          <ac:chgData name="Karel Titeca" userId="e309ecbf-1eb1-4781-a08b-88c329732184" providerId="ADAL" clId="{E21B21D8-D0A4-3F40-8E97-8C10D55D8AD9}" dt="2025-01-10T09:08:36.639" v="78" actId="931"/>
          <ac:picMkLst>
            <pc:docMk/>
            <pc:sldMk cId="1969548842" sldId="272"/>
            <ac:picMk id="5" creationId="{8A6B8130-7EF4-8DFD-935B-5EAA169EE541}"/>
          </ac:picMkLst>
        </pc:picChg>
      </pc:sldChg>
      <pc:sldChg chg="del setBg">
        <pc:chgData name="Karel Titeca" userId="e309ecbf-1eb1-4781-a08b-88c329732184" providerId="ADAL" clId="{E21B21D8-D0A4-3F40-8E97-8C10D55D8AD9}" dt="2025-01-09T13:35:50.278" v="48" actId="2696"/>
        <pc:sldMkLst>
          <pc:docMk/>
          <pc:sldMk cId="615588416" sldId="273"/>
        </pc:sldMkLst>
      </pc:sldChg>
      <pc:sldChg chg="new del">
        <pc:chgData name="Karel Titeca" userId="e309ecbf-1eb1-4781-a08b-88c329732184" providerId="ADAL" clId="{E21B21D8-D0A4-3F40-8E97-8C10D55D8AD9}" dt="2025-01-10T09:12:25.370" v="82" actId="2696"/>
        <pc:sldMkLst>
          <pc:docMk/>
          <pc:sldMk cId="3841677715" sldId="273"/>
        </pc:sldMkLst>
      </pc:sldChg>
      <pc:sldChg chg="new del">
        <pc:chgData name="Karel Titeca" userId="e309ecbf-1eb1-4781-a08b-88c329732184" providerId="ADAL" clId="{E21B21D8-D0A4-3F40-8E97-8C10D55D8AD9}" dt="2025-01-10T09:12:22.787" v="81" actId="2696"/>
        <pc:sldMkLst>
          <pc:docMk/>
          <pc:sldMk cId="682381677" sldId="274"/>
        </pc:sldMkLst>
      </pc:sldChg>
      <pc:sldChg chg="del">
        <pc:chgData name="Karel Titeca" userId="e309ecbf-1eb1-4781-a08b-88c329732184" providerId="ADAL" clId="{E21B21D8-D0A4-3F40-8E97-8C10D55D8AD9}" dt="2025-01-09T13:35:50.278" v="48" actId="2696"/>
        <pc:sldMkLst>
          <pc:docMk/>
          <pc:sldMk cId="4262873472" sldId="274"/>
        </pc:sldMkLst>
      </pc:sldChg>
      <pc:sldChg chg="del">
        <pc:chgData name="Karel Titeca" userId="e309ecbf-1eb1-4781-a08b-88c329732184" providerId="ADAL" clId="{E21B21D8-D0A4-3F40-8E97-8C10D55D8AD9}" dt="2025-01-09T13:35:50.278" v="48" actId="2696"/>
        <pc:sldMkLst>
          <pc:docMk/>
          <pc:sldMk cId="1688863856" sldId="275"/>
        </pc:sldMkLst>
      </pc:sldChg>
      <pc:sldChg chg="del">
        <pc:chgData name="Karel Titeca" userId="e309ecbf-1eb1-4781-a08b-88c329732184" providerId="ADAL" clId="{E21B21D8-D0A4-3F40-8E97-8C10D55D8AD9}" dt="2025-01-09T13:35:50.278" v="48" actId="2696"/>
        <pc:sldMkLst>
          <pc:docMk/>
          <pc:sldMk cId="1642340622" sldId="276"/>
        </pc:sldMkLst>
      </pc:sldChg>
      <pc:sldMasterChg chg="modSldLayout">
        <pc:chgData name="Karel Titeca" userId="e309ecbf-1eb1-4781-a08b-88c329732184" providerId="ADAL" clId="{E21B21D8-D0A4-3F40-8E97-8C10D55D8AD9}" dt="2025-01-09T13:36:45.927" v="56"/>
        <pc:sldMasterMkLst>
          <pc:docMk/>
          <pc:sldMasterMk cId="463755981" sldId="2147483648"/>
        </pc:sldMasterMkLst>
        <pc:sldLayoutChg chg="addSp delSp modSp mod setBg">
          <pc:chgData name="Karel Titeca" userId="e309ecbf-1eb1-4781-a08b-88c329732184" providerId="ADAL" clId="{E21B21D8-D0A4-3F40-8E97-8C10D55D8AD9}" dt="2025-01-09T13:36:45.927" v="56"/>
          <pc:sldLayoutMkLst>
            <pc:docMk/>
            <pc:sldMasterMk cId="463755981" sldId="2147483648"/>
            <pc:sldLayoutMk cId="2102180824" sldId="2147483650"/>
          </pc:sldLayoutMkLst>
        </pc:sldLayoutChg>
        <pc:sldLayoutChg chg="addSp delSp modSp mod setBg">
          <pc:chgData name="Karel Titeca" userId="e309ecbf-1eb1-4781-a08b-88c329732184" providerId="ADAL" clId="{E21B21D8-D0A4-3F40-8E97-8C10D55D8AD9}" dt="2025-01-09T13:36:39.816" v="53"/>
          <pc:sldLayoutMkLst>
            <pc:docMk/>
            <pc:sldMasterMk cId="463755981" sldId="2147483648"/>
            <pc:sldLayoutMk cId="955606081" sldId="2147483666"/>
          </pc:sldLayoutMkLst>
        </pc:sldLayoutChg>
      </pc:sldMasterChg>
    </pc:docChg>
  </pc:docChgLst>
  <pc:docChgLst>
    <pc:chgData name="Machteld Van den Neste" userId="8615916f-9347-4b42-93ba-e5bd1dd13089" providerId="ADAL" clId="{61B0EDAE-C254-4FB6-99BB-9B6D44090C99}"/>
    <pc:docChg chg="undo custSel addSld delSld modSld modMainMaster">
      <pc:chgData name="Machteld Van den Neste" userId="8615916f-9347-4b42-93ba-e5bd1dd13089" providerId="ADAL" clId="{61B0EDAE-C254-4FB6-99BB-9B6D44090C99}" dt="2025-01-02T09:47:30.990" v="249" actId="478"/>
      <pc:docMkLst>
        <pc:docMk/>
      </pc:docMkLst>
      <pc:sldChg chg="modSp del">
        <pc:chgData name="Machteld Van den Neste" userId="8615916f-9347-4b42-93ba-e5bd1dd13089" providerId="ADAL" clId="{61B0EDAE-C254-4FB6-99BB-9B6D44090C99}" dt="2025-01-02T08:50:25.549" v="47" actId="47"/>
        <pc:sldMkLst>
          <pc:docMk/>
          <pc:sldMk cId="377603362" sldId="256"/>
        </pc:sldMkLst>
      </pc:sldChg>
      <pc:sldChg chg="del">
        <pc:chgData name="Machteld Van den Neste" userId="8615916f-9347-4b42-93ba-e5bd1dd13089" providerId="ADAL" clId="{61B0EDAE-C254-4FB6-99BB-9B6D44090C99}" dt="2025-01-02T08:57:21.143" v="72" actId="47"/>
        <pc:sldMkLst>
          <pc:docMk/>
          <pc:sldMk cId="375218072" sldId="258"/>
        </pc:sldMkLst>
      </pc:sldChg>
      <pc:sldChg chg="del">
        <pc:chgData name="Machteld Van den Neste" userId="8615916f-9347-4b42-93ba-e5bd1dd13089" providerId="ADAL" clId="{61B0EDAE-C254-4FB6-99BB-9B6D44090C99}" dt="2025-01-02T09:06:42.738" v="121" actId="47"/>
        <pc:sldMkLst>
          <pc:docMk/>
          <pc:sldMk cId="532101724" sldId="268"/>
        </pc:sldMkLst>
      </pc:sldChg>
      <pc:sldChg chg="del">
        <pc:chgData name="Machteld Van den Neste" userId="8615916f-9347-4b42-93ba-e5bd1dd13089" providerId="ADAL" clId="{61B0EDAE-C254-4FB6-99BB-9B6D44090C99}" dt="2025-01-02T09:04:56.634" v="115" actId="47"/>
        <pc:sldMkLst>
          <pc:docMk/>
          <pc:sldMk cId="2409383368" sldId="269"/>
        </pc:sldMkLst>
      </pc:sldChg>
      <pc:sldChg chg="delSp modSp del mod">
        <pc:chgData name="Machteld Van den Neste" userId="8615916f-9347-4b42-93ba-e5bd1dd13089" providerId="ADAL" clId="{61B0EDAE-C254-4FB6-99BB-9B6D44090C99}" dt="2025-01-02T09:11:32.260" v="143" actId="47"/>
        <pc:sldMkLst>
          <pc:docMk/>
          <pc:sldMk cId="1603027037" sldId="270"/>
        </pc:sldMkLst>
      </pc:sldChg>
      <pc:sldChg chg="addSp delSp modSp new del mod">
        <pc:chgData name="Machteld Van den Neste" userId="8615916f-9347-4b42-93ba-e5bd1dd13089" providerId="ADAL" clId="{61B0EDAE-C254-4FB6-99BB-9B6D44090C99}" dt="2025-01-02T08:57:19.268" v="71" actId="47"/>
        <pc:sldMkLst>
          <pc:docMk/>
          <pc:sldMk cId="1107228455" sldId="272"/>
        </pc:sldMkLst>
      </pc:sldChg>
      <pc:sldChg chg="addSp delSp modSp new del mod setBg">
        <pc:chgData name="Machteld Van den Neste" userId="8615916f-9347-4b42-93ba-e5bd1dd13089" providerId="ADAL" clId="{61B0EDAE-C254-4FB6-99BB-9B6D44090C99}" dt="2025-01-02T08:48:49.262" v="39" actId="47"/>
        <pc:sldMkLst>
          <pc:docMk/>
          <pc:sldMk cId="1433282686" sldId="272"/>
        </pc:sldMkLst>
      </pc:sldChg>
      <pc:sldChg chg="addSp delSp modSp new mod">
        <pc:chgData name="Machteld Van den Neste" userId="8615916f-9347-4b42-93ba-e5bd1dd13089" providerId="ADAL" clId="{61B0EDAE-C254-4FB6-99BB-9B6D44090C99}" dt="2025-01-02T09:47:27.477" v="248" actId="478"/>
        <pc:sldMkLst>
          <pc:docMk/>
          <pc:sldMk cId="1969548842" sldId="272"/>
        </pc:sldMkLst>
      </pc:sldChg>
      <pc:sldChg chg="new">
        <pc:chgData name="Machteld Van den Neste" userId="8615916f-9347-4b42-93ba-e5bd1dd13089" providerId="ADAL" clId="{61B0EDAE-C254-4FB6-99BB-9B6D44090C99}" dt="2025-01-02T08:57:34.417" v="74" actId="680"/>
        <pc:sldMkLst>
          <pc:docMk/>
          <pc:sldMk cId="615588416" sldId="273"/>
        </pc:sldMkLst>
      </pc:sldChg>
      <pc:sldChg chg="new">
        <pc:chgData name="Machteld Van den Neste" userId="8615916f-9347-4b42-93ba-e5bd1dd13089" providerId="ADAL" clId="{61B0EDAE-C254-4FB6-99BB-9B6D44090C99}" dt="2025-01-02T09:05:02.753" v="116" actId="680"/>
        <pc:sldMkLst>
          <pc:docMk/>
          <pc:sldMk cId="4262873472" sldId="274"/>
        </pc:sldMkLst>
      </pc:sldChg>
      <pc:sldChg chg="new">
        <pc:chgData name="Machteld Van den Neste" userId="8615916f-9347-4b42-93ba-e5bd1dd13089" providerId="ADAL" clId="{61B0EDAE-C254-4FB6-99BB-9B6D44090C99}" dt="2025-01-02T09:06:48.676" v="122" actId="680"/>
        <pc:sldMkLst>
          <pc:docMk/>
          <pc:sldMk cId="1688863856" sldId="275"/>
        </pc:sldMkLst>
      </pc:sldChg>
      <pc:sldChg chg="addSp delSp modSp new del mod setBg">
        <pc:chgData name="Machteld Van den Neste" userId="8615916f-9347-4b42-93ba-e5bd1dd13089" providerId="ADAL" clId="{61B0EDAE-C254-4FB6-99BB-9B6D44090C99}" dt="2025-01-02T09:36:18.497" v="222" actId="47"/>
        <pc:sldMkLst>
          <pc:docMk/>
          <pc:sldMk cId="284695013" sldId="276"/>
        </pc:sldMkLst>
      </pc:sldChg>
      <pc:sldChg chg="addSp delSp modSp new mod">
        <pc:chgData name="Machteld Van den Neste" userId="8615916f-9347-4b42-93ba-e5bd1dd13089" providerId="ADAL" clId="{61B0EDAE-C254-4FB6-99BB-9B6D44090C99}" dt="2025-01-02T09:47:30.990" v="249" actId="478"/>
        <pc:sldMkLst>
          <pc:docMk/>
          <pc:sldMk cId="1642340622" sldId="276"/>
        </pc:sldMkLst>
      </pc:sldChg>
      <pc:sldChg chg="new del">
        <pc:chgData name="Machteld Van den Neste" userId="8615916f-9347-4b42-93ba-e5bd1dd13089" providerId="ADAL" clId="{61B0EDAE-C254-4FB6-99BB-9B6D44090C99}" dt="2025-01-02T09:43:12.032" v="240" actId="47"/>
        <pc:sldMkLst>
          <pc:docMk/>
          <pc:sldMk cId="3324634744" sldId="276"/>
        </pc:sldMkLst>
      </pc:sldChg>
      <pc:sldMasterChg chg="mod addSldLayout modSldLayout">
        <pc:chgData name="Machteld Van den Neste" userId="8615916f-9347-4b42-93ba-e5bd1dd13089" providerId="ADAL" clId="{61B0EDAE-C254-4FB6-99BB-9B6D44090C99}" dt="2025-01-02T09:41:54.269" v="239" actId="14100"/>
        <pc:sldMasterMkLst>
          <pc:docMk/>
          <pc:sldMasterMk cId="463755981" sldId="2147483648"/>
        </pc:sldMasterMkLst>
        <pc:sldLayoutChg chg="addSp delSp modSp mod setBg">
          <pc:chgData name="Machteld Van den Neste" userId="8615916f-9347-4b42-93ba-e5bd1dd13089" providerId="ADAL" clId="{61B0EDAE-C254-4FB6-99BB-9B6D44090C99}" dt="2025-01-02T08:55:35.661" v="55" actId="478"/>
          <pc:sldLayoutMkLst>
            <pc:docMk/>
            <pc:sldMasterMk cId="463755981" sldId="2147483648"/>
            <pc:sldLayoutMk cId="1128617704" sldId="2147483649"/>
          </pc:sldLayoutMkLst>
          <pc:spChg chg="mod">
            <ac:chgData name="Machteld Van den Neste" userId="8615916f-9347-4b42-93ba-e5bd1dd13089" providerId="ADAL" clId="{61B0EDAE-C254-4FB6-99BB-9B6D44090C99}" dt="2025-01-02T08:48:08.631" v="32" actId="1076"/>
            <ac:spMkLst>
              <pc:docMk/>
              <pc:sldMasterMk cId="463755981" sldId="2147483648"/>
              <pc:sldLayoutMk cId="1128617704" sldId="2147483649"/>
              <ac:spMk id="6" creationId="{F0056D20-55F3-317C-6661-10BE3B5BC581}"/>
            </ac:spMkLst>
          </pc:spChg>
        </pc:sldLayoutChg>
        <pc:sldLayoutChg chg="addSp delSp modSp mod setBg">
          <pc:chgData name="Machteld Van den Neste" userId="8615916f-9347-4b42-93ba-e5bd1dd13089" providerId="ADAL" clId="{61B0EDAE-C254-4FB6-99BB-9B6D44090C99}" dt="2025-01-02T08:56:33.236" v="70"/>
          <pc:sldLayoutMkLst>
            <pc:docMk/>
            <pc:sldMasterMk cId="463755981" sldId="2147483648"/>
            <pc:sldLayoutMk cId="2102180824" sldId="2147483650"/>
          </pc:sldLayoutMkLst>
        </pc:sldLayoutChg>
        <pc:sldLayoutChg chg="addSp delSp modSp mod">
          <pc:chgData name="Machteld Van den Neste" userId="8615916f-9347-4b42-93ba-e5bd1dd13089" providerId="ADAL" clId="{61B0EDAE-C254-4FB6-99BB-9B6D44090C99}" dt="2025-01-02T09:41:54.269" v="239" actId="14100"/>
          <pc:sldLayoutMkLst>
            <pc:docMk/>
            <pc:sldMasterMk cId="463755981" sldId="2147483648"/>
            <pc:sldLayoutMk cId="0" sldId="2147483661"/>
          </pc:sldLayoutMkLst>
          <pc:spChg chg="add mod ord">
            <ac:chgData name="Machteld Van den Neste" userId="8615916f-9347-4b42-93ba-e5bd1dd13089" providerId="ADAL" clId="{61B0EDAE-C254-4FB6-99BB-9B6D44090C99}" dt="2025-01-02T09:41:54.269" v="239" actId="14100"/>
            <ac:spMkLst>
              <pc:docMk/>
              <pc:sldMasterMk cId="463755981" sldId="2147483648"/>
              <pc:sldLayoutMk cId="0" sldId="2147483661"/>
              <ac:spMk id="3" creationId="{13391891-52D5-B43E-96A4-81AFBB31486B}"/>
            </ac:spMkLst>
          </pc:spChg>
          <pc:spChg chg="add mod">
            <ac:chgData name="Machteld Van den Neste" userId="8615916f-9347-4b42-93ba-e5bd1dd13089" providerId="ADAL" clId="{61B0EDAE-C254-4FB6-99BB-9B6D44090C99}" dt="2025-01-02T09:41:47.227" v="238" actId="3064"/>
            <ac:spMkLst>
              <pc:docMk/>
              <pc:sldMasterMk cId="463755981" sldId="2147483648"/>
              <pc:sldLayoutMk cId="0" sldId="2147483661"/>
              <ac:spMk id="4" creationId="{2E78632D-E6A2-312C-C612-BDDFA57CA267}"/>
            </ac:spMkLst>
          </pc:spChg>
        </pc:sldLayoutChg>
        <pc:sldLayoutChg chg="addSp delSp modSp mod">
          <pc:chgData name="Machteld Van den Neste" userId="8615916f-9347-4b42-93ba-e5bd1dd13089" providerId="ADAL" clId="{61B0EDAE-C254-4FB6-99BB-9B6D44090C99}" dt="2025-01-02T09:05:51.617" v="120"/>
          <pc:sldLayoutMkLst>
            <pc:docMk/>
            <pc:sldMasterMk cId="463755981" sldId="2147483648"/>
            <pc:sldLayoutMk cId="2729922542" sldId="2147483664"/>
          </pc:sldLayoutMkLst>
          <pc:spChg chg="add mod">
            <ac:chgData name="Machteld Van den Neste" userId="8615916f-9347-4b42-93ba-e5bd1dd13089" providerId="ADAL" clId="{61B0EDAE-C254-4FB6-99BB-9B6D44090C99}" dt="2025-01-02T09:05:51.617" v="120"/>
            <ac:spMkLst>
              <pc:docMk/>
              <pc:sldMasterMk cId="463755981" sldId="2147483648"/>
              <pc:sldLayoutMk cId="2729922542" sldId="2147483664"/>
              <ac:spMk id="2" creationId="{B8E699FC-673C-4C85-B4D7-5D55E303F407}"/>
            </ac:spMkLst>
          </pc:spChg>
        </pc:sldLayoutChg>
        <pc:sldLayoutChg chg="addSp delSp modSp mod">
          <pc:chgData name="Machteld Van den Neste" userId="8615916f-9347-4b42-93ba-e5bd1dd13089" providerId="ADAL" clId="{61B0EDAE-C254-4FB6-99BB-9B6D44090C99}" dt="2025-01-02T09:03:37.801" v="114" actId="113"/>
          <pc:sldLayoutMkLst>
            <pc:docMk/>
            <pc:sldMasterMk cId="463755981" sldId="2147483648"/>
            <pc:sldLayoutMk cId="961122991" sldId="2147483665"/>
          </pc:sldLayoutMkLst>
          <pc:spChg chg="add mod">
            <ac:chgData name="Machteld Van den Neste" userId="8615916f-9347-4b42-93ba-e5bd1dd13089" providerId="ADAL" clId="{61B0EDAE-C254-4FB6-99BB-9B6D44090C99}" dt="2025-01-02T09:03:37.801" v="114" actId="113"/>
            <ac:spMkLst>
              <pc:docMk/>
              <pc:sldMasterMk cId="463755981" sldId="2147483648"/>
              <pc:sldLayoutMk cId="961122991" sldId="2147483665"/>
              <ac:spMk id="7" creationId="{3BE6B130-1D11-E9C7-FB3D-DE28358B931F}"/>
            </ac:spMkLst>
          </pc:spChg>
        </pc:sldLayoutChg>
        <pc:sldLayoutChg chg="delSp modSp mod setBg">
          <pc:chgData name="Machteld Van den Neste" userId="8615916f-9347-4b42-93ba-e5bd1dd13089" providerId="ADAL" clId="{61B0EDAE-C254-4FB6-99BB-9B6D44090C99}" dt="2025-01-02T09:26:15.945" v="150"/>
          <pc:sldLayoutMkLst>
            <pc:docMk/>
            <pc:sldMasterMk cId="463755981" sldId="2147483648"/>
            <pc:sldLayoutMk cId="955606081" sldId="2147483666"/>
          </pc:sldLayoutMkLst>
        </pc:sldLayoutChg>
        <pc:sldLayoutChg chg="addSp delSp modSp mod">
          <pc:chgData name="Machteld Van den Neste" userId="8615916f-9347-4b42-93ba-e5bd1dd13089" providerId="ADAL" clId="{61B0EDAE-C254-4FB6-99BB-9B6D44090C99}" dt="2025-01-02T09:05:46.697" v="118"/>
          <pc:sldLayoutMkLst>
            <pc:docMk/>
            <pc:sldMasterMk cId="463755981" sldId="2147483648"/>
            <pc:sldLayoutMk cId="4239957473" sldId="2147483667"/>
          </pc:sldLayoutMkLst>
          <pc:spChg chg="add mod">
            <ac:chgData name="Machteld Van den Neste" userId="8615916f-9347-4b42-93ba-e5bd1dd13089" providerId="ADAL" clId="{61B0EDAE-C254-4FB6-99BB-9B6D44090C99}" dt="2025-01-02T09:05:46.697" v="118"/>
            <ac:spMkLst>
              <pc:docMk/>
              <pc:sldMasterMk cId="463755981" sldId="2147483648"/>
              <pc:sldLayoutMk cId="4239957473" sldId="2147483667"/>
              <ac:spMk id="3" creationId="{E9A25335-0D2B-ED58-6AAF-0CA4D0AF90E5}"/>
            </ac:spMkLst>
          </pc:spChg>
        </pc:sldLayoutChg>
        <pc:sldLayoutChg chg="delSp add mod modTransition">
          <pc:chgData name="Machteld Van den Neste" userId="8615916f-9347-4b42-93ba-e5bd1dd13089" providerId="ADAL" clId="{61B0EDAE-C254-4FB6-99BB-9B6D44090C99}" dt="2025-01-02T09:20:57.480" v="145" actId="478"/>
          <pc:sldLayoutMkLst>
            <pc:docMk/>
            <pc:sldMasterMk cId="463755981" sldId="2147483648"/>
            <pc:sldLayoutMk cId="2998040396" sldId="2147483668"/>
          </pc:sldLayoutMkLst>
        </pc:sldLayoutChg>
      </pc:sldMasterChg>
    </pc:docChg>
  </pc:docChgLst>
  <pc:docChgLst>
    <pc:chgData name="Karel Titeca" userId="e309ecbf-1eb1-4781-a08b-88c329732184" providerId="ADAL" clId="{2545133F-5F20-694B-80A0-FFA82CA13C3D}"/>
    <pc:docChg chg="custSel addSld delSld modSld modMainMaster">
      <pc:chgData name="Karel Titeca" userId="e309ecbf-1eb1-4781-a08b-88c329732184" providerId="ADAL" clId="{2545133F-5F20-694B-80A0-FFA82CA13C3D}" dt="2025-01-15T15:53:09.649" v="231" actId="680"/>
      <pc:docMkLst>
        <pc:docMk/>
      </pc:docMkLst>
      <pc:sldChg chg="addSp delSp modSp new del mod">
        <pc:chgData name="Karel Titeca" userId="e309ecbf-1eb1-4781-a08b-88c329732184" providerId="ADAL" clId="{2545133F-5F20-694B-80A0-FFA82CA13C3D}" dt="2025-01-10T09:58:15.698" v="143" actId="2696"/>
        <pc:sldMkLst>
          <pc:docMk/>
          <pc:sldMk cId="576512829" sldId="273"/>
        </pc:sldMkLst>
      </pc:sldChg>
      <pc:sldChg chg="modSp new del mod">
        <pc:chgData name="Karel Titeca" userId="e309ecbf-1eb1-4781-a08b-88c329732184" providerId="ADAL" clId="{2545133F-5F20-694B-80A0-FFA82CA13C3D}" dt="2025-01-15T14:55:01.571" v="230" actId="2696"/>
        <pc:sldMkLst>
          <pc:docMk/>
          <pc:sldMk cId="715517778" sldId="273"/>
        </pc:sldMkLst>
        <pc:spChg chg="mod">
          <ac:chgData name="Karel Titeca" userId="e309ecbf-1eb1-4781-a08b-88c329732184" providerId="ADAL" clId="{2545133F-5F20-694B-80A0-FFA82CA13C3D}" dt="2025-01-15T14:54:56.289" v="229" actId="20577"/>
          <ac:spMkLst>
            <pc:docMk/>
            <pc:sldMk cId="715517778" sldId="273"/>
            <ac:spMk id="2" creationId="{0818634F-AACF-670E-FF81-581FA6B45895}"/>
          </ac:spMkLst>
        </pc:spChg>
      </pc:sldChg>
      <pc:sldChg chg="modSp new del mod">
        <pc:chgData name="Karel Titeca" userId="e309ecbf-1eb1-4781-a08b-88c329732184" providerId="ADAL" clId="{2545133F-5F20-694B-80A0-FFA82CA13C3D}" dt="2025-01-15T14:53:36.299" v="187" actId="2696"/>
        <pc:sldMkLst>
          <pc:docMk/>
          <pc:sldMk cId="1871108053" sldId="273"/>
        </pc:sldMkLst>
        <pc:spChg chg="mod">
          <ac:chgData name="Karel Titeca" userId="e309ecbf-1eb1-4781-a08b-88c329732184" providerId="ADAL" clId="{2545133F-5F20-694B-80A0-FFA82CA13C3D}" dt="2025-01-15T14:53:32.653" v="186" actId="20577"/>
          <ac:spMkLst>
            <pc:docMk/>
            <pc:sldMk cId="1871108053" sldId="273"/>
            <ac:spMk id="2" creationId="{15AF4A44-095D-FD92-DC81-15796461E1B6}"/>
          </ac:spMkLst>
        </pc:spChg>
      </pc:sldChg>
      <pc:sldChg chg="new">
        <pc:chgData name="Karel Titeca" userId="e309ecbf-1eb1-4781-a08b-88c329732184" providerId="ADAL" clId="{2545133F-5F20-694B-80A0-FFA82CA13C3D}" dt="2025-01-15T15:53:09.649" v="231" actId="680"/>
        <pc:sldMkLst>
          <pc:docMk/>
          <pc:sldMk cId="2042924251" sldId="273"/>
        </pc:sldMkLst>
      </pc:sldChg>
      <pc:sldChg chg="new del">
        <pc:chgData name="Karel Titeca" userId="e309ecbf-1eb1-4781-a08b-88c329732184" providerId="ADAL" clId="{2545133F-5F20-694B-80A0-FFA82CA13C3D}" dt="2025-01-10T09:56:07.129" v="3" actId="2696"/>
        <pc:sldMkLst>
          <pc:docMk/>
          <pc:sldMk cId="2449635822" sldId="273"/>
        </pc:sldMkLst>
      </pc:sldChg>
      <pc:sldChg chg="addSp delSp modSp new del">
        <pc:chgData name="Karel Titeca" userId="e309ecbf-1eb1-4781-a08b-88c329732184" providerId="ADAL" clId="{2545133F-5F20-694B-80A0-FFA82CA13C3D}" dt="2025-01-10T09:57:22.619" v="138" actId="2696"/>
        <pc:sldMkLst>
          <pc:docMk/>
          <pc:sldMk cId="2997442449" sldId="273"/>
        </pc:sldMkLst>
      </pc:sldChg>
      <pc:sldChg chg="new del">
        <pc:chgData name="Karel Titeca" userId="e309ecbf-1eb1-4781-a08b-88c329732184" providerId="ADAL" clId="{2545133F-5F20-694B-80A0-FFA82CA13C3D}" dt="2025-01-10T09:56:23.802" v="12" actId="2696"/>
        <pc:sldMkLst>
          <pc:docMk/>
          <pc:sldMk cId="3858289603" sldId="273"/>
        </pc:sldMkLst>
      </pc:sldChg>
      <pc:sldMasterChg chg="addSldLayout modSldLayout">
        <pc:chgData name="Karel Titeca" userId="e309ecbf-1eb1-4781-a08b-88c329732184" providerId="ADAL" clId="{2545133F-5F20-694B-80A0-FFA82CA13C3D}" dt="2025-01-15T14:53:06.620" v="145" actId="12"/>
        <pc:sldMasterMkLst>
          <pc:docMk/>
          <pc:sldMasterMk cId="463755981" sldId="2147483648"/>
        </pc:sldMasterMkLst>
        <pc:sldLayoutChg chg="modSp mod">
          <pc:chgData name="Karel Titeca" userId="e309ecbf-1eb1-4781-a08b-88c329732184" providerId="ADAL" clId="{2545133F-5F20-694B-80A0-FFA82CA13C3D}" dt="2025-01-10T09:57:37.239" v="139" actId="207"/>
          <pc:sldLayoutMkLst>
            <pc:docMk/>
            <pc:sldMasterMk cId="463755981" sldId="2147483648"/>
            <pc:sldLayoutMk cId="1128617704" sldId="2147483649"/>
          </pc:sldLayoutMkLst>
          <pc:spChg chg="mod">
            <ac:chgData name="Karel Titeca" userId="e309ecbf-1eb1-4781-a08b-88c329732184" providerId="ADAL" clId="{2545133F-5F20-694B-80A0-FFA82CA13C3D}" dt="2025-01-10T09:57:37.239" v="139" actId="207"/>
            <ac:spMkLst>
              <pc:docMk/>
              <pc:sldMasterMk cId="463755981" sldId="2147483648"/>
              <pc:sldLayoutMk cId="1128617704" sldId="2147483649"/>
              <ac:spMk id="6" creationId="{F0056D20-55F3-317C-6661-10BE3B5BC581}"/>
            </ac:spMkLst>
          </pc:spChg>
        </pc:sldLayoutChg>
        <pc:sldLayoutChg chg="modSp add mod modTransition">
          <pc:chgData name="Karel Titeca" userId="e309ecbf-1eb1-4781-a08b-88c329732184" providerId="ADAL" clId="{2545133F-5F20-694B-80A0-FFA82CA13C3D}" dt="2025-01-15T14:53:06.620" v="145" actId="12"/>
          <pc:sldLayoutMkLst>
            <pc:docMk/>
            <pc:sldMasterMk cId="463755981" sldId="2147483648"/>
            <pc:sldLayoutMk cId="2045038603" sldId="2147483669"/>
          </pc:sldLayoutMkLst>
          <pc:spChg chg="mod">
            <ac:chgData name="Karel Titeca" userId="e309ecbf-1eb1-4781-a08b-88c329732184" providerId="ADAL" clId="{2545133F-5F20-694B-80A0-FFA82CA13C3D}" dt="2025-01-15T14:53:06.620" v="145" actId="12"/>
            <ac:spMkLst>
              <pc:docMk/>
              <pc:sldMasterMk cId="463755981" sldId="2147483648"/>
              <pc:sldLayoutMk cId="2045038603" sldId="2147483669"/>
              <ac:spMk id="8" creationId="{C01A8B63-1F44-5094-9E16-440828CEB0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21-9-2025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21-9-2025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001D4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BDB9EC-0874-2647-AB98-1103A741C35F}"/>
              </a:ext>
            </a:extLst>
          </p:cNvPr>
          <p:cNvSpPr>
            <a:spLocks noGrp="1"/>
          </p:cNvSpPr>
          <p:nvPr>
            <p:ph type="title" hasCustomPrompt="1"/>
          </p:nvPr>
        </p:nvSpPr>
        <p:spPr>
          <a:xfrm>
            <a:off x="6333667" y="1730828"/>
            <a:ext cx="5283534"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8" name="Afbeelding 7" descr="Afbeelding met Lettertype, Graphics, logo, schermopname&#10;&#10;Automatisch gegenereerde beschrijving">
            <a:extLst>
              <a:ext uri="{FF2B5EF4-FFF2-40B4-BE49-F238E27FC236}">
                <a16:creationId xmlns:a16="http://schemas.microsoft.com/office/drawing/2014/main" id="{5D495572-740C-622D-A0A0-55B335E879EE}"/>
              </a:ext>
            </a:extLst>
          </p:cNvPr>
          <p:cNvPicPr>
            <a:picLocks noChangeAspect="1"/>
          </p:cNvPicPr>
          <p:nvPr userDrawn="1"/>
        </p:nvPicPr>
        <p:blipFill>
          <a:blip r:embed="rId2"/>
          <a:stretch>
            <a:fillRect/>
          </a:stretch>
        </p:blipFill>
        <p:spPr>
          <a:xfrm>
            <a:off x="9249045" y="5969498"/>
            <a:ext cx="2520000" cy="495158"/>
          </a:xfrm>
          <a:prstGeom prst="rect">
            <a:avLst/>
          </a:prstGeom>
        </p:spPr>
      </p:pic>
      <p:sp>
        <p:nvSpPr>
          <p:cNvPr id="9" name="Titel 2">
            <a:extLst>
              <a:ext uri="{FF2B5EF4-FFF2-40B4-BE49-F238E27FC236}">
                <a16:creationId xmlns:a16="http://schemas.microsoft.com/office/drawing/2014/main" id="{3DAE7C1F-2FF5-D159-64D6-93BFDEDD4C19}"/>
              </a:ext>
            </a:extLst>
          </p:cNvPr>
          <p:cNvSpPr txBox="1">
            <a:spLocks/>
          </p:cNvSpPr>
          <p:nvPr userDrawn="1"/>
        </p:nvSpPr>
        <p:spPr>
          <a:xfrm>
            <a:off x="6333667" y="4484914"/>
            <a:ext cx="5283534" cy="642257"/>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000" b="1" i="0" kern="1200" baseline="0">
                <a:solidFill>
                  <a:schemeClr val="bg1"/>
                </a:solidFill>
                <a:latin typeface="Arial" panose="020B0604020202020204" pitchFamily="34" charset="0"/>
                <a:ea typeface="+mj-ea"/>
                <a:cs typeface="+mj-cs"/>
              </a:defRPr>
            </a:lvl1pPr>
          </a:lstStyle>
          <a:p>
            <a:endParaRPr lang="nl-BE" sz="2000" b="0" i="0" baseline="0"/>
          </a:p>
        </p:txBody>
      </p:sp>
      <p:pic>
        <p:nvPicPr>
          <p:cNvPr id="4" name="Picture Placeholder 4">
            <a:extLst>
              <a:ext uri="{FF2B5EF4-FFF2-40B4-BE49-F238E27FC236}">
                <a16:creationId xmlns:a16="http://schemas.microsoft.com/office/drawing/2014/main" id="{7155FCE1-AFE6-6C0C-8806-031D125F9064}"/>
              </a:ext>
            </a:extLst>
          </p:cNvPr>
          <p:cNvPicPr>
            <a:picLocks noChangeAspect="1"/>
          </p:cNvPicPr>
          <p:nvPr userDrawn="1"/>
        </p:nvPicPr>
        <p:blipFill>
          <a:blip r:embed="rId3"/>
          <a:srcRect/>
          <a:stretch>
            <a:fillRect/>
          </a:stretch>
        </p:blipFill>
        <p:spPr>
          <a:xfrm>
            <a:off x="-763200" y="-3"/>
            <a:ext cx="6858000" cy="6858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28617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rgbClr val="CCD9E5"/>
        </a:solidFill>
        <a:effectLst/>
      </p:bgPr>
    </p:bg>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13391891-52D5-B43E-96A4-81AFBB31486B}"/>
              </a:ext>
            </a:extLst>
          </p:cNvPr>
          <p:cNvSpPr>
            <a:spLocks noGrp="1"/>
          </p:cNvSpPr>
          <p:nvPr>
            <p:ph type="pic" sz="quarter" idx="13"/>
          </p:nvPr>
        </p:nvSpPr>
        <p:spPr>
          <a:xfrm>
            <a:off x="5124726" y="583200"/>
            <a:ext cx="6496074" cy="3531638"/>
          </a:xfrm>
        </p:spPr>
        <p:txBody>
          <a:bodyPr/>
          <a:lstStyle/>
          <a:p>
            <a:endParaRPr lang="nl-BE"/>
          </a:p>
        </p:txBody>
      </p:sp>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D15822B7-9EF6-9542-AF10-CD505E021A84}" type="datetime1">
              <a:rPr lang="nl-BE" smtClean="0"/>
              <a:t>21/09/2025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
        <p:nvSpPr>
          <p:cNvPr id="4" name="Tijdelijke aanduiding voor tekst 6">
            <a:extLst>
              <a:ext uri="{FF2B5EF4-FFF2-40B4-BE49-F238E27FC236}">
                <a16:creationId xmlns:a16="http://schemas.microsoft.com/office/drawing/2014/main" id="{2E78632D-E6A2-312C-C612-BDDFA57CA267}"/>
              </a:ext>
            </a:extLst>
          </p:cNvPr>
          <p:cNvSpPr>
            <a:spLocks noGrp="1"/>
          </p:cNvSpPr>
          <p:nvPr>
            <p:ph type="body" sz="quarter" idx="14" hasCustomPrompt="1"/>
          </p:nvPr>
        </p:nvSpPr>
        <p:spPr>
          <a:xfrm>
            <a:off x="592931" y="4606219"/>
            <a:ext cx="11006137" cy="1112400"/>
          </a:xfrm>
        </p:spPr>
        <p:txBody>
          <a:bodyPr anchor="b" anchorCtr="0">
            <a:normAutofit/>
          </a:bodyPr>
          <a:lstStyle>
            <a:lvl1pPr>
              <a:defRPr sz="4500" b="1">
                <a:solidFill>
                  <a:srgbClr val="00407A"/>
                </a:solidFill>
              </a:defRPr>
            </a:lvl1pPr>
          </a:lstStyle>
          <a:p>
            <a:pPr lvl="0"/>
            <a:r>
              <a:rPr lang="nl-NL"/>
              <a:t>Klikken om een titel toe te voegen</a:t>
            </a:r>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ekopSl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0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ekop">
    <p:bg>
      <p:bgPr>
        <a:solidFill>
          <a:srgbClr val="CCD9E5"/>
        </a:solidFill>
        <a:effectLst/>
      </p:bgPr>
    </p:bg>
    <p:spTree>
      <p:nvGrpSpPr>
        <p:cNvPr id="1" name=""/>
        <p:cNvGrpSpPr/>
        <p:nvPr/>
      </p:nvGrpSpPr>
      <p:grpSpPr>
        <a:xfrm>
          <a:off x="0" y="0"/>
          <a:ext cx="0" cy="0"/>
          <a:chOff x="0" y="0"/>
          <a:chExt cx="0" cy="0"/>
        </a:xfrm>
      </p:grpSpPr>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D15822B7-9EF6-9542-AF10-CD505E021A84}" type="datetime1">
              <a:rPr lang="nl-BE" smtClean="0"/>
              <a:t>21/09/2025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2" name="Picture 1">
            <a:extLst>
              <a:ext uri="{FF2B5EF4-FFF2-40B4-BE49-F238E27FC236}">
                <a16:creationId xmlns:a16="http://schemas.microsoft.com/office/drawing/2014/main" id="{E17DC55D-D1B1-1B37-0FA6-BC0A9F8D3D9E}"/>
              </a:ext>
            </a:extLst>
          </p:cNvPr>
          <p:cNvPicPr>
            <a:picLocks noChangeAspect="1"/>
          </p:cNvPicPr>
          <p:nvPr userDrawn="1"/>
        </p:nvPicPr>
        <p:blipFill>
          <a:blip r:embed="rId3"/>
          <a:stretch>
            <a:fillRect/>
          </a:stretch>
        </p:blipFill>
        <p:spPr>
          <a:xfrm>
            <a:off x="9878730" y="212361"/>
            <a:ext cx="1995256" cy="2992884"/>
          </a:xfrm>
          <a:prstGeom prst="rect">
            <a:avLst/>
          </a:prstGeom>
        </p:spPr>
      </p:pic>
      <p:sp>
        <p:nvSpPr>
          <p:cNvPr id="5" name="TextBox 4">
            <a:extLst>
              <a:ext uri="{FF2B5EF4-FFF2-40B4-BE49-F238E27FC236}">
                <a16:creationId xmlns:a16="http://schemas.microsoft.com/office/drawing/2014/main" id="{6DEA3E9C-F85F-E456-8F44-A07EFD93DE10}"/>
              </a:ext>
            </a:extLst>
          </p:cNvPr>
          <p:cNvSpPr txBox="1"/>
          <p:nvPr userDrawn="1"/>
        </p:nvSpPr>
        <p:spPr>
          <a:xfrm>
            <a:off x="2816439" y="2591527"/>
            <a:ext cx="9630053" cy="1938992"/>
          </a:xfrm>
          <a:prstGeom prst="rect">
            <a:avLst/>
          </a:prstGeom>
          <a:noFill/>
        </p:spPr>
        <p:txBody>
          <a:bodyPr wrap="square">
            <a:spAutoFit/>
          </a:bodyPr>
          <a:lstStyle/>
          <a:p>
            <a:r>
              <a:rPr lang="en-US" sz="4000" dirty="0">
                <a:solidFill>
                  <a:srgbClr val="00417E"/>
                </a:solidFill>
                <a:latin typeface="Arial" panose="020B0604020202020204" pitchFamily="34" charset="0"/>
                <a:cs typeface="Arial" panose="020B0604020202020204" pitchFamily="34" charset="0"/>
              </a:rPr>
              <a:t>I would rather have</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questions that can't be answered</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than answers that can't be questioned.</a:t>
            </a:r>
            <a:endParaRPr lang="en-GB" sz="4000" dirty="0">
              <a:solidFill>
                <a:srgbClr val="00417E"/>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A611E3-78CC-6708-4696-D4D6D3D41049}"/>
              </a:ext>
            </a:extLst>
          </p:cNvPr>
          <p:cNvSpPr txBox="1"/>
          <p:nvPr userDrawn="1"/>
        </p:nvSpPr>
        <p:spPr>
          <a:xfrm>
            <a:off x="9068623" y="4765573"/>
            <a:ext cx="2968924" cy="461665"/>
          </a:xfrm>
          <a:prstGeom prst="rect">
            <a:avLst/>
          </a:prstGeom>
          <a:noFill/>
        </p:spPr>
        <p:txBody>
          <a:bodyPr wrap="square">
            <a:spAutoFit/>
          </a:bodyPr>
          <a:lstStyle/>
          <a:p>
            <a:r>
              <a:rPr lang="en-GB" sz="2400" dirty="0">
                <a:solidFill>
                  <a:srgbClr val="005E77"/>
                </a:solidFill>
              </a:rPr>
              <a:t>Richard P. Feynman</a:t>
            </a:r>
          </a:p>
        </p:txBody>
      </p:sp>
    </p:spTree>
    <p:extLst>
      <p:ext uri="{BB962C8B-B14F-4D97-AF65-F5344CB8AC3E}">
        <p14:creationId xmlns:p14="http://schemas.microsoft.com/office/powerpoint/2010/main" val="262729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3" name="Tijdelijke aanduiding voor datum 1">
            <a:extLst>
              <a:ext uri="{FF2B5EF4-FFF2-40B4-BE49-F238E27FC236}">
                <a16:creationId xmlns:a16="http://schemas.microsoft.com/office/drawing/2014/main" id="{6235C20E-3391-4145-4D84-53842E905E6B}"/>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5" name="Tijdelijke aanduiding voor voettekst 2">
            <a:extLst>
              <a:ext uri="{FF2B5EF4-FFF2-40B4-BE49-F238E27FC236}">
                <a16:creationId xmlns:a16="http://schemas.microsoft.com/office/drawing/2014/main" id="{78D2F004-28B6-C370-D870-67D28C32D0D7}"/>
              </a:ext>
            </a:extLst>
          </p:cNvPr>
          <p:cNvSpPr>
            <a:spLocks noGrp="1"/>
          </p:cNvSpPr>
          <p:nvPr>
            <p:ph type="ftr" sz="quarter" idx="11"/>
          </p:nvPr>
        </p:nvSpPr>
        <p:spPr>
          <a:xfrm>
            <a:off x="5052003" y="6210000"/>
            <a:ext cx="4993200" cy="648000"/>
          </a:xfrm>
        </p:spPr>
        <p:txBody>
          <a:bodyPr/>
          <a:lstStyle/>
          <a:p>
            <a:endParaRPr lang="nl-NL"/>
          </a:p>
        </p:txBody>
      </p:sp>
      <p:sp>
        <p:nvSpPr>
          <p:cNvPr id="8" name="Tijdelijke aanduiding voor dianummer 3">
            <a:extLst>
              <a:ext uri="{FF2B5EF4-FFF2-40B4-BE49-F238E27FC236}">
                <a16:creationId xmlns:a16="http://schemas.microsoft.com/office/drawing/2014/main" id="{1AE2BA5A-EDBB-7957-59A2-5BB98B0C26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952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2">
            <a:extLst>
              <a:ext uri="{FF2B5EF4-FFF2-40B4-BE49-F238E27FC236}">
                <a16:creationId xmlns:a16="http://schemas.microsoft.com/office/drawing/2014/main" id="{D96485BC-8D44-B69E-01B8-A8905B4AA829}"/>
              </a:ext>
            </a:extLst>
          </p:cNvPr>
          <p:cNvSpPr>
            <a:spLocks noGrp="1"/>
          </p:cNvSpPr>
          <p:nvPr>
            <p:ph type="title" hasCustomPrompt="1"/>
          </p:nvPr>
        </p:nvSpPr>
        <p:spPr>
          <a:xfrm>
            <a:off x="1684266" y="898071"/>
            <a:ext cx="9931733"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2" name="Afbeelding 1" descr="Afbeelding met Lettertype, Graphics, logo, schermopname&#10;&#10;Automatisch gegenereerde beschrijving">
            <a:extLst>
              <a:ext uri="{FF2B5EF4-FFF2-40B4-BE49-F238E27FC236}">
                <a16:creationId xmlns:a16="http://schemas.microsoft.com/office/drawing/2014/main" id="{5DDC59BD-319A-966E-C8B8-3E1004F142A1}"/>
              </a:ext>
            </a:extLst>
          </p:cNvPr>
          <p:cNvPicPr>
            <a:picLocks noChangeAspect="1"/>
          </p:cNvPicPr>
          <p:nvPr userDrawn="1"/>
        </p:nvPicPr>
        <p:blipFill>
          <a:blip r:embed="rId3"/>
          <a:stretch>
            <a:fillRect/>
          </a:stretch>
        </p:blipFill>
        <p:spPr>
          <a:xfrm>
            <a:off x="9249045" y="5969498"/>
            <a:ext cx="2520000" cy="495158"/>
          </a:xfrm>
          <a:prstGeom prst="rect">
            <a:avLst/>
          </a:prstGeom>
        </p:spPr>
      </p:pic>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olgpagina 1">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00401"/>
            <a:ext cx="11006400" cy="525224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35D7FBB4-891B-45E4-181B-258A15FE1CFC}"/>
              </a:ext>
            </a:extLst>
          </p:cNvPr>
          <p:cNvSpPr>
            <a:spLocks noGrp="1"/>
          </p:cNvSpPr>
          <p:nvPr>
            <p:ph type="title"/>
          </p:nvPr>
        </p:nvSpPr>
        <p:spPr>
          <a:xfrm>
            <a:off x="576000" y="4501"/>
            <a:ext cx="11041200" cy="648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299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olgpagina 1">
    <p:spTree>
      <p:nvGrpSpPr>
        <p:cNvPr id="1" name=""/>
        <p:cNvGrpSpPr/>
        <p:nvPr/>
      </p:nvGrpSpPr>
      <p:grpSpPr>
        <a:xfrm>
          <a:off x="0" y="0"/>
          <a:ext cx="0" cy="0"/>
          <a:chOff x="0" y="0"/>
          <a:chExt cx="0" cy="0"/>
        </a:xfrm>
      </p:grpSpPr>
      <p:grpSp>
        <p:nvGrpSpPr>
          <p:cNvPr id="3" name="Google Shape;10;p3">
            <a:extLst>
              <a:ext uri="{FF2B5EF4-FFF2-40B4-BE49-F238E27FC236}">
                <a16:creationId xmlns:a16="http://schemas.microsoft.com/office/drawing/2014/main" id="{D3D20C78-6CAB-D0C1-CC46-92EB474F742B}"/>
              </a:ext>
            </a:extLst>
          </p:cNvPr>
          <p:cNvGrpSpPr/>
          <p:nvPr userDrawn="1"/>
        </p:nvGrpSpPr>
        <p:grpSpPr>
          <a:xfrm>
            <a:off x="125506" y="731855"/>
            <a:ext cx="11821095" cy="5320791"/>
            <a:chOff x="0" y="-241102"/>
            <a:chExt cx="23088432" cy="12605757"/>
          </a:xfrm>
        </p:grpSpPr>
        <p:grpSp>
          <p:nvGrpSpPr>
            <p:cNvPr id="4" name="Google Shape;11;p3">
              <a:extLst>
                <a:ext uri="{FF2B5EF4-FFF2-40B4-BE49-F238E27FC236}">
                  <a16:creationId xmlns:a16="http://schemas.microsoft.com/office/drawing/2014/main" id="{774CD032-2491-0EA3-110B-A4A232711981}"/>
                </a:ext>
              </a:extLst>
            </p:cNvPr>
            <p:cNvGrpSpPr/>
            <p:nvPr/>
          </p:nvGrpSpPr>
          <p:grpSpPr>
            <a:xfrm>
              <a:off x="0" y="-241102"/>
              <a:ext cx="23069813" cy="12605757"/>
              <a:chOff x="0" y="-47625"/>
              <a:chExt cx="4557000" cy="2490026"/>
            </a:xfrm>
          </p:grpSpPr>
          <p:sp>
            <p:nvSpPr>
              <p:cNvPr id="24" name="Google Shape;12;p3">
                <a:extLst>
                  <a:ext uri="{FF2B5EF4-FFF2-40B4-BE49-F238E27FC236}">
                    <a16:creationId xmlns:a16="http://schemas.microsoft.com/office/drawing/2014/main" id="{A5296724-D287-E9AD-C584-E99A46BA1962}"/>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p3">
                <a:extLst>
                  <a:ext uri="{FF2B5EF4-FFF2-40B4-BE49-F238E27FC236}">
                    <a16:creationId xmlns:a16="http://schemas.microsoft.com/office/drawing/2014/main" id="{9BFCE26D-E1C9-84E5-62E3-AD6E1E61628E}"/>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 name="Google Shape;14;p3">
              <a:extLst>
                <a:ext uri="{FF2B5EF4-FFF2-40B4-BE49-F238E27FC236}">
                  <a16:creationId xmlns:a16="http://schemas.microsoft.com/office/drawing/2014/main" id="{7CA62C7E-7AFB-8BE7-0966-204CF3B6B8E8}"/>
                </a:ext>
              </a:extLst>
            </p:cNvPr>
            <p:cNvGrpSpPr/>
            <p:nvPr/>
          </p:nvGrpSpPr>
          <p:grpSpPr>
            <a:xfrm>
              <a:off x="18619" y="-241102"/>
              <a:ext cx="23069813" cy="12605757"/>
              <a:chOff x="0" y="-47625"/>
              <a:chExt cx="4557000" cy="2490026"/>
            </a:xfrm>
          </p:grpSpPr>
          <p:sp>
            <p:nvSpPr>
              <p:cNvPr id="22" name="Google Shape;15;p3">
                <a:extLst>
                  <a:ext uri="{FF2B5EF4-FFF2-40B4-BE49-F238E27FC236}">
                    <a16:creationId xmlns:a16="http://schemas.microsoft.com/office/drawing/2014/main" id="{8B166782-D65E-5C26-F638-6950FA6AA6EB}"/>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alpha val="0"/>
                </a:srgbClr>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p3">
                <a:extLst>
                  <a:ext uri="{FF2B5EF4-FFF2-40B4-BE49-F238E27FC236}">
                    <a16:creationId xmlns:a16="http://schemas.microsoft.com/office/drawing/2014/main" id="{4D032EC4-83C4-B306-B702-C5F03AA50674}"/>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 name="Google Shape;17;p3">
              <a:extLst>
                <a:ext uri="{FF2B5EF4-FFF2-40B4-BE49-F238E27FC236}">
                  <a16:creationId xmlns:a16="http://schemas.microsoft.com/office/drawing/2014/main" id="{80CBAD35-B3D3-A4CA-4DCD-28C2E8C57466}"/>
                </a:ext>
              </a:extLst>
            </p:cNvPr>
            <p:cNvCxnSpPr/>
            <p:nvPr/>
          </p:nvCxnSpPr>
          <p:spPr>
            <a:xfrm rot="10800000" flipH="1">
              <a:off x="18619" y="815297"/>
              <a:ext cx="23031900" cy="25500"/>
            </a:xfrm>
            <a:prstGeom prst="straightConnector1">
              <a:avLst/>
            </a:prstGeom>
            <a:noFill/>
            <a:ln w="38100" cap="flat" cmpd="sng">
              <a:solidFill>
                <a:srgbClr val="FFFFFF"/>
              </a:solidFill>
              <a:prstDash val="solid"/>
              <a:round/>
              <a:headEnd type="none" w="sm" len="sm"/>
              <a:tailEnd type="none" w="sm" len="sm"/>
            </a:ln>
          </p:spPr>
        </p:cxnSp>
        <p:grpSp>
          <p:nvGrpSpPr>
            <p:cNvPr id="7" name="Google Shape;18;p3">
              <a:extLst>
                <a:ext uri="{FF2B5EF4-FFF2-40B4-BE49-F238E27FC236}">
                  <a16:creationId xmlns:a16="http://schemas.microsoft.com/office/drawing/2014/main" id="{8AF619C7-F07F-0B97-55F1-799165037C61}"/>
                </a:ext>
              </a:extLst>
            </p:cNvPr>
            <p:cNvGrpSpPr/>
            <p:nvPr/>
          </p:nvGrpSpPr>
          <p:grpSpPr>
            <a:xfrm>
              <a:off x="318466" y="201915"/>
              <a:ext cx="394777" cy="394777"/>
              <a:chOff x="0" y="0"/>
              <a:chExt cx="812800" cy="812800"/>
            </a:xfrm>
          </p:grpSpPr>
          <p:sp>
            <p:nvSpPr>
              <p:cNvPr id="20" name="Google Shape;19;p3">
                <a:extLst>
                  <a:ext uri="{FF2B5EF4-FFF2-40B4-BE49-F238E27FC236}">
                    <a16:creationId xmlns:a16="http://schemas.microsoft.com/office/drawing/2014/main" id="{1E7394ED-CBAC-899B-C272-7CD15373EB1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F63"/>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p3">
                <a:extLst>
                  <a:ext uri="{FF2B5EF4-FFF2-40B4-BE49-F238E27FC236}">
                    <a16:creationId xmlns:a16="http://schemas.microsoft.com/office/drawing/2014/main" id="{42272333-0621-AADD-822C-70EA8A303D9B}"/>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21;p3">
              <a:extLst>
                <a:ext uri="{FF2B5EF4-FFF2-40B4-BE49-F238E27FC236}">
                  <a16:creationId xmlns:a16="http://schemas.microsoft.com/office/drawing/2014/main" id="{1EB024F5-0F4A-2AFC-5667-D70AED88BC30}"/>
                </a:ext>
              </a:extLst>
            </p:cNvPr>
            <p:cNvGrpSpPr/>
            <p:nvPr/>
          </p:nvGrpSpPr>
          <p:grpSpPr>
            <a:xfrm>
              <a:off x="989083" y="201915"/>
              <a:ext cx="394777" cy="394777"/>
              <a:chOff x="0" y="0"/>
              <a:chExt cx="812800" cy="812800"/>
            </a:xfrm>
          </p:grpSpPr>
          <p:sp>
            <p:nvSpPr>
              <p:cNvPr id="18" name="Google Shape;22;p3">
                <a:extLst>
                  <a:ext uri="{FF2B5EF4-FFF2-40B4-BE49-F238E27FC236}">
                    <a16:creationId xmlns:a16="http://schemas.microsoft.com/office/drawing/2014/main" id="{2723212C-7404-D7F6-1953-CCE353E80CA1}"/>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p3">
                <a:extLst>
                  <a:ext uri="{FF2B5EF4-FFF2-40B4-BE49-F238E27FC236}">
                    <a16:creationId xmlns:a16="http://schemas.microsoft.com/office/drawing/2014/main" id="{B7F92287-A3D3-9FF9-1F4C-00ED199503EA}"/>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24;p3">
              <a:extLst>
                <a:ext uri="{FF2B5EF4-FFF2-40B4-BE49-F238E27FC236}">
                  <a16:creationId xmlns:a16="http://schemas.microsoft.com/office/drawing/2014/main" id="{5CECB6CC-2483-07CF-A1E4-CEA0A8E12113}"/>
                </a:ext>
              </a:extLst>
            </p:cNvPr>
            <p:cNvGrpSpPr/>
            <p:nvPr/>
          </p:nvGrpSpPr>
          <p:grpSpPr>
            <a:xfrm>
              <a:off x="1663247" y="201915"/>
              <a:ext cx="394777" cy="394777"/>
              <a:chOff x="0" y="0"/>
              <a:chExt cx="812800" cy="812800"/>
            </a:xfrm>
          </p:grpSpPr>
          <p:sp>
            <p:nvSpPr>
              <p:cNvPr id="14" name="Google Shape;25;p3">
                <a:extLst>
                  <a:ext uri="{FF2B5EF4-FFF2-40B4-BE49-F238E27FC236}">
                    <a16:creationId xmlns:a16="http://schemas.microsoft.com/office/drawing/2014/main" id="{6F4D1DBC-0B1A-C746-C046-CB0667C8FE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p3">
                <a:extLst>
                  <a:ext uri="{FF2B5EF4-FFF2-40B4-BE49-F238E27FC236}">
                    <a16:creationId xmlns:a16="http://schemas.microsoft.com/office/drawing/2014/main" id="{1406DA95-C217-990A-6097-E584BF6B64AC}"/>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245399" y="1280788"/>
            <a:ext cx="11605942" cy="4705159"/>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26" name="Title 25">
            <a:extLst>
              <a:ext uri="{FF2B5EF4-FFF2-40B4-BE49-F238E27FC236}">
                <a16:creationId xmlns:a16="http://schemas.microsoft.com/office/drawing/2014/main" id="{9FFC2E19-DE2B-7111-CC63-9A847C39AA32}"/>
              </a:ext>
            </a:extLst>
          </p:cNvPr>
          <p:cNvSpPr>
            <a:spLocks noGrp="1"/>
          </p:cNvSpPr>
          <p:nvPr>
            <p:ph type="title"/>
          </p:nvPr>
        </p:nvSpPr>
        <p:spPr>
          <a:xfrm>
            <a:off x="576000" y="4500"/>
            <a:ext cx="11041200" cy="579455"/>
          </a:xfrm>
        </p:spPr>
        <p:txBody>
          <a:bodyPr/>
          <a:lstStyle/>
          <a:p>
            <a:r>
              <a:rPr lang="en-US"/>
              <a:t>Click to edit Master title style</a:t>
            </a:r>
            <a:endParaRPr lang="en-GB"/>
          </a:p>
        </p:txBody>
      </p:sp>
    </p:spTree>
    <p:extLst>
      <p:ext uri="{BB962C8B-B14F-4D97-AF65-F5344CB8AC3E}">
        <p14:creationId xmlns:p14="http://schemas.microsoft.com/office/powerpoint/2010/main" val="180692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4" name="Title 3">
            <a:extLst>
              <a:ext uri="{FF2B5EF4-FFF2-40B4-BE49-F238E27FC236}">
                <a16:creationId xmlns:a16="http://schemas.microsoft.com/office/drawing/2014/main" id="{31FE2B30-5A69-75CF-7187-201E96BE81D8}"/>
              </a:ext>
            </a:extLst>
          </p:cNvPr>
          <p:cNvSpPr>
            <a:spLocks noGrp="1"/>
          </p:cNvSpPr>
          <p:nvPr>
            <p:ph type="title"/>
          </p:nvPr>
        </p:nvSpPr>
        <p:spPr>
          <a:xfrm>
            <a:off x="576000" y="4501"/>
            <a:ext cx="11041200" cy="648000"/>
          </a:xfrm>
        </p:spPr>
        <p:txBody>
          <a:bodyPr/>
          <a:lstStyle/>
          <a:p>
            <a:r>
              <a:rPr lang="en-US"/>
              <a:t>Click to edit Master title style</a:t>
            </a:r>
            <a:endParaRPr lang="en-GB"/>
          </a:p>
        </p:txBody>
      </p:sp>
    </p:spTree>
    <p:extLst>
      <p:ext uri="{BB962C8B-B14F-4D97-AF65-F5344CB8AC3E}">
        <p14:creationId xmlns:p14="http://schemas.microsoft.com/office/powerpoint/2010/main" val="11511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lgpagina 1 met bullets">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11831"/>
            <a:ext cx="11006400" cy="5240815"/>
          </a:xfrm>
        </p:spPr>
        <p:txBody>
          <a:bodyPr/>
          <a:lstStyle>
            <a:lvl1pPr marL="457200" indent="-457200">
              <a:buFontTx/>
              <a:buBlip>
                <a:blip r:embed="rId3"/>
              </a:buBlip>
              <a:defRPr/>
            </a:lvl1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4"/>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F12466D5-8DB6-11EB-91A8-C5A2326F6E8B}"/>
              </a:ext>
            </a:extLst>
          </p:cNvPr>
          <p:cNvSpPr>
            <a:spLocks noGrp="1"/>
          </p:cNvSpPr>
          <p:nvPr>
            <p:ph type="title"/>
          </p:nvPr>
        </p:nvSpPr>
        <p:spPr>
          <a:xfrm>
            <a:off x="576000" y="15930"/>
            <a:ext cx="11041200" cy="648001"/>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045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gpagina 2">
    <p:spTree>
      <p:nvGrpSpPr>
        <p:cNvPr id="1" name=""/>
        <p:cNvGrpSpPr/>
        <p:nvPr/>
      </p:nvGrpSpPr>
      <p:grpSpPr>
        <a:xfrm>
          <a:off x="0" y="0"/>
          <a:ext cx="0" cy="0"/>
          <a:chOff x="0" y="0"/>
          <a:chExt cx="0" cy="0"/>
        </a:xfrm>
      </p:grpSpPr>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68680"/>
            <a:ext cx="11006400" cy="518396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2"/>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CC13023F-87C5-4547-FEB6-4B0A34BF8E6D}"/>
              </a:ext>
            </a:extLst>
          </p:cNvPr>
          <p:cNvSpPr>
            <a:spLocks noGrp="1"/>
          </p:cNvSpPr>
          <p:nvPr>
            <p:ph type="title"/>
          </p:nvPr>
        </p:nvSpPr>
        <p:spPr>
          <a:xfrm>
            <a:off x="576000" y="15931"/>
            <a:ext cx="11041200" cy="650366"/>
          </a:xfrm>
        </p:spPr>
        <p:txBody>
          <a:bodyPr/>
          <a:lstStyle/>
          <a:p>
            <a:r>
              <a:rPr lang="en-US"/>
              <a:t>Click to edit Master title style</a:t>
            </a:r>
            <a:endParaRPr lang="en-GB"/>
          </a:p>
        </p:txBody>
      </p:sp>
    </p:spTree>
    <p:extLst>
      <p:ext uri="{BB962C8B-B14F-4D97-AF65-F5344CB8AC3E}">
        <p14:creationId xmlns:p14="http://schemas.microsoft.com/office/powerpoint/2010/main" val="29980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gpagina 3">
    <p:spTree>
      <p:nvGrpSpPr>
        <p:cNvPr id="1" name=""/>
        <p:cNvGrpSpPr/>
        <p:nvPr/>
      </p:nvGrpSpPr>
      <p:grpSpPr>
        <a:xfrm>
          <a:off x="0" y="0"/>
          <a:ext cx="0" cy="0"/>
          <a:chOff x="0" y="0"/>
          <a:chExt cx="0" cy="0"/>
        </a:xfrm>
      </p:grpSpPr>
      <p:pic>
        <p:nvPicPr>
          <p:cNvPr id="10" name="Afbeelding 9" descr="Afbeelding met Graphics, cirkel, ontwerp&#10;&#10;Automatisch gegenereerde beschrijving">
            <a:extLst>
              <a:ext uri="{FF2B5EF4-FFF2-40B4-BE49-F238E27FC236}">
                <a16:creationId xmlns:a16="http://schemas.microsoft.com/office/drawing/2014/main" id="{1EC811A3-D471-16F1-F5F7-188800F32FEF}"/>
              </a:ext>
            </a:extLst>
          </p:cNvPr>
          <p:cNvPicPr>
            <a:picLocks noChangeAspect="1"/>
          </p:cNvPicPr>
          <p:nvPr userDrawn="1"/>
        </p:nvPicPr>
        <p:blipFill>
          <a:blip r:embed="rId2">
            <a:alphaModFix amt="10000"/>
          </a:blip>
          <a:stretch>
            <a:fillRect/>
          </a:stretch>
        </p:blipFill>
        <p:spPr>
          <a:xfrm rot="16200000">
            <a:off x="-1124411" y="1629838"/>
            <a:ext cx="5011676" cy="2237771"/>
          </a:xfrm>
          <a:prstGeom prst="rect">
            <a:avLst/>
          </a:prstGeom>
        </p:spPr>
      </p:pic>
      <p:sp>
        <p:nvSpPr>
          <p:cNvPr id="4" name="Tijdelijke aanduiding voor datum 3"/>
          <p:cNvSpPr>
            <a:spLocks noGrp="1"/>
          </p:cNvSpPr>
          <p:nvPr>
            <p:ph type="dt" sz="half" idx="10"/>
          </p:nvPr>
        </p:nvSpPr>
        <p:spPr/>
        <p:txBody>
          <a:bodyPr/>
          <a:lstStyle/>
          <a:p>
            <a:fld id="{D15822B7-9EF6-9542-AF10-CD505E021A84}" type="datetime1">
              <a:rPr lang="nl-BE" smtClean="0"/>
              <a:t>21/09/2025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6BA570E8-5D95-B3F1-8C6F-957AE9CDC0B9}"/>
              </a:ext>
            </a:extLst>
          </p:cNvPr>
          <p:cNvSpPr>
            <a:spLocks noGrp="1"/>
          </p:cNvSpPr>
          <p:nvPr>
            <p:ph idx="13"/>
          </p:nvPr>
        </p:nvSpPr>
        <p:spPr>
          <a:xfrm>
            <a:off x="576000" y="708660"/>
            <a:ext cx="11006402" cy="534398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le 1">
            <a:extLst>
              <a:ext uri="{FF2B5EF4-FFF2-40B4-BE49-F238E27FC236}">
                <a16:creationId xmlns:a16="http://schemas.microsoft.com/office/drawing/2014/main" id="{F0CEA65D-4427-8EF5-9C3E-9652403088E1}"/>
              </a:ext>
            </a:extLst>
          </p:cNvPr>
          <p:cNvSpPr>
            <a:spLocks noGrp="1"/>
          </p:cNvSpPr>
          <p:nvPr>
            <p:ph type="title"/>
          </p:nvPr>
        </p:nvSpPr>
        <p:spPr>
          <a:xfrm>
            <a:off x="576000" y="15931"/>
            <a:ext cx="11041200" cy="57843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2399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gpagina 4">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D15822B7-9EF6-9542-AF10-CD505E021A84}" type="datetime1">
              <a:rPr lang="nl-BE" smtClean="0"/>
              <a:t>21/09/2025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ED9010BD-3FA3-6D64-D974-8B02411BFB23}"/>
              </a:ext>
            </a:extLst>
          </p:cNvPr>
          <p:cNvSpPr>
            <a:spLocks noGrp="1"/>
          </p:cNvSpPr>
          <p:nvPr>
            <p:ph idx="13"/>
          </p:nvPr>
        </p:nvSpPr>
        <p:spPr>
          <a:xfrm>
            <a:off x="576000" y="765810"/>
            <a:ext cx="11006402" cy="5286836"/>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tle 1">
            <a:extLst>
              <a:ext uri="{FF2B5EF4-FFF2-40B4-BE49-F238E27FC236}">
                <a16:creationId xmlns:a16="http://schemas.microsoft.com/office/drawing/2014/main" id="{4A3A12AB-811C-F19D-0A73-86DCF776D574}"/>
              </a:ext>
            </a:extLst>
          </p:cNvPr>
          <p:cNvSpPr>
            <a:spLocks noGrp="1"/>
          </p:cNvSpPr>
          <p:nvPr>
            <p:ph type="title"/>
          </p:nvPr>
        </p:nvSpPr>
        <p:spPr>
          <a:xfrm>
            <a:off x="576000" y="0"/>
            <a:ext cx="11041200" cy="64701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9611229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BDB821E-3E44-1141-8C7B-FEB07B979251}"/>
              </a:ext>
            </a:extLst>
          </p:cNvPr>
          <p:cNvSpPr/>
          <p:nvPr userDrawn="1"/>
        </p:nvSpPr>
        <p:spPr>
          <a:xfrm>
            <a:off x="0" y="6210000"/>
            <a:ext cx="12193200" cy="648000"/>
          </a:xfrm>
          <a:prstGeom prst="rect">
            <a:avLst/>
          </a:prstGeom>
          <a:solidFill>
            <a:srgbClr val="001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576000"/>
            <a:ext cx="11041200" cy="1112675"/>
          </a:xfrm>
          <a:prstGeom prst="rect">
            <a:avLst/>
          </a:prstGeom>
        </p:spPr>
        <p:txBody>
          <a:bodyPr vert="horz" lIns="0" tIns="0" rIns="0" bIns="0" rtlCol="0" anchor="t" anchorCtr="0">
            <a:normAutofit/>
          </a:bodyPr>
          <a:lstStyle/>
          <a:p>
            <a:r>
              <a:rPr lang="nl-NL"/>
              <a:t>Titelstijl van model bewerken</a:t>
            </a:r>
          </a:p>
        </p:txBody>
      </p:sp>
      <p:sp>
        <p:nvSpPr>
          <p:cNvPr id="3" name="Tijdelijke aanduiding voor tekst 2"/>
          <p:cNvSpPr>
            <a:spLocks noGrp="1"/>
          </p:cNvSpPr>
          <p:nvPr>
            <p:ph type="body" idx="1"/>
          </p:nvPr>
        </p:nvSpPr>
        <p:spPr>
          <a:xfrm>
            <a:off x="576000" y="1836000"/>
            <a:ext cx="11041200" cy="4046910"/>
          </a:xfrm>
          <a:prstGeom prst="rect">
            <a:avLst/>
          </a:prstGeom>
        </p:spPr>
        <p:txBody>
          <a:bodyPr vert="horz" lIns="0" tIns="0" rIns="0" bIns="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C33DDE8-63FF-C642-9F3A-0B773DD34821}" type="datetime1">
              <a:rPr lang="nl-BE" smtClean="0"/>
              <a:t>21/09/2025</a:t>
            </a:fld>
            <a:endParaRPr lang="nl-NL"/>
          </a:p>
        </p:txBody>
      </p:sp>
      <p:sp>
        <p:nvSpPr>
          <p:cNvPr id="5" name="Tijdelijke aanduiding voor voettekst 4"/>
          <p:cNvSpPr>
            <a:spLocks noGrp="1"/>
          </p:cNvSpPr>
          <p:nvPr>
            <p:ph type="ftr" sz="quarter" idx="3"/>
          </p:nvPr>
        </p:nvSpPr>
        <p:spPr>
          <a:xfrm>
            <a:off x="5052003"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pic>
        <p:nvPicPr>
          <p:cNvPr id="7" name="Afbeelding 6" descr="Afbeelding met Lettertype, Graphics, logo, schermopname&#10;&#10;Automatisch gegenereerde beschrijving">
            <a:extLst>
              <a:ext uri="{FF2B5EF4-FFF2-40B4-BE49-F238E27FC236}">
                <a16:creationId xmlns:a16="http://schemas.microsoft.com/office/drawing/2014/main" id="{15E13232-C638-6951-DDA6-89141A14C296}"/>
              </a:ext>
            </a:extLst>
          </p:cNvPr>
          <p:cNvPicPr>
            <a:picLocks noChangeAspect="1"/>
          </p:cNvPicPr>
          <p:nvPr userDrawn="1"/>
        </p:nvPicPr>
        <p:blipFill>
          <a:blip r:embed="rId15"/>
          <a:stretch>
            <a:fillRect/>
          </a:stretch>
        </p:blipFill>
        <p:spPr>
          <a:xfrm>
            <a:off x="10290602" y="6357900"/>
            <a:ext cx="1655999" cy="325389"/>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72" r:id="rId4"/>
    <p:sldLayoutId id="2147483671" r:id="rId5"/>
    <p:sldLayoutId id="2147483669" r:id="rId6"/>
    <p:sldLayoutId id="2147483668" r:id="rId7"/>
    <p:sldLayoutId id="2147483667" r:id="rId8"/>
    <p:sldLayoutId id="2147483665" r:id="rId9"/>
    <p:sldLayoutId id="2147483661" r:id="rId10"/>
    <p:sldLayoutId id="2147483666" r:id="rId11"/>
    <p:sldLayoutId id="2147483670" r:id="rId12"/>
    <p:sldLayoutId id="2147483651" r:id="rId13"/>
  </p:sldLayoutIdLst>
  <p:hf hdr="0" ftr="0" dt="0"/>
  <p:txStyles>
    <p:titleStyle>
      <a:lvl1pPr algn="l" defTabSz="914400" rtl="0" eaLnBrk="1" latinLnBrk="0" hangingPunct="1">
        <a:lnSpc>
          <a:spcPct val="90000"/>
        </a:lnSpc>
        <a:spcBef>
          <a:spcPct val="0"/>
        </a:spcBef>
        <a:buNone/>
        <a:defRPr sz="4500" b="1" i="0" kern="1200" baseline="0">
          <a:solidFill>
            <a:srgbClr val="00407A"/>
          </a:solidFill>
          <a:latin typeface="Arial" charset="0"/>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rgbClr val="00407A"/>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407A"/>
          </a:solidFill>
          <a:latin typeface="Arial"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407A"/>
          </a:solidFill>
          <a:latin typeface="Arial"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Smith Kaart</a:t>
            </a:r>
          </a:p>
        </p:txBody>
      </p:sp>
      <p:sp>
        <p:nvSpPr>
          <p:cNvPr id="3" name="TextBox 2"/>
          <p:cNvSpPr txBox="1"/>
          <p:nvPr/>
        </p:nvSpPr>
        <p:spPr>
          <a:xfrm>
            <a:off x="6400800" y="3657600"/>
            <a:ext cx="4572000" cy="1828800"/>
          </a:xfrm>
          <a:prstGeom prst="rect">
            <a:avLst/>
          </a:prstGeom>
          <a:noFill/>
        </p:spPr>
        <p:txBody>
          <a:bodyPr wrap="none">
            <a:spAutoFit/>
          </a:bodyPr>
          <a:lstStyle/>
          <a:p>
            <a:pPr>
              <a:defRPr sz="2400">
                <a:solidFill>
                  <a:srgbClr val="FFFFFF"/>
                </a:solidFill>
              </a:defRPr>
            </a:pPr>
            <a:r>
              <a:t>Oefening 1</a:t>
            </a:r>
          </a:p>
        </p:txBody>
      </p:sp>
      <p:sp>
        <p:nvSpPr>
          <p:cNvPr id="4" name="TextBox 3"/>
          <p:cNvSpPr txBox="1"/>
          <p:nvPr/>
        </p:nvSpPr>
        <p:spPr>
          <a:xfrm>
            <a:off x="6400800" y="5577840"/>
            <a:ext cx="1828800" cy="457200"/>
          </a:xfrm>
          <a:prstGeom prst="rect">
            <a:avLst/>
          </a:prstGeom>
          <a:noFill/>
        </p:spPr>
        <p:txBody>
          <a:bodyPr wrap="none">
            <a:spAutoFit/>
          </a:bodyPr>
          <a:lstStyle/>
          <a:p>
            <a:pPr>
              <a:defRPr>
                <a:solidFill>
                  <a:srgbClr val="FFFFFF"/>
                </a:solidFill>
              </a:defRPr>
            </a:pPr>
            <a:r>
              <a:t>Jan Genoe</a:t>
            </a:r>
          </a:p>
        </p:txBody>
      </p:sp>
      <p:sp>
        <p:nvSpPr>
          <p:cNvPr id="5" name="TextBox 4"/>
          <p:cNvSpPr txBox="1"/>
          <p:nvPr/>
        </p:nvSpPr>
        <p:spPr>
          <a:xfrm>
            <a:off x="6400800" y="5760720"/>
            <a:ext cx="1828800" cy="457200"/>
          </a:xfrm>
          <a:prstGeom prst="rect">
            <a:avLst/>
          </a:prstGeom>
          <a:noFill/>
        </p:spPr>
        <p:txBody>
          <a:bodyPr wrap="none">
            <a:spAutoFit/>
          </a:bodyPr>
          <a:lstStyle/>
          <a:p>
            <a:pPr>
              <a:defRPr>
                <a:solidFill>
                  <a:srgbClr val="FFFFFF"/>
                </a:solidFill>
              </a:defRPr>
            </a:pPr>
            <a:r>
              <a:t>December 2022</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p>
            <a:pPr/>
            <a:r>
              <a:t>## Oefening 1</a:t>
            </a:r>
          </a:p>
          <a:p>
            <a:pPr/>
          </a:p>
          <a:p>
            <a:pPr/>
            <a:r>
              <a:t>\lambda</a:t>
            </a:r>
            <a:r>
              <a:t>\epsilon_r</a:t>
            </a:r>
            <a:r>
              <a:t>=4).Doe dit door een condensator in parallel op de 50 Ohm lijn te plaatsen. Waar moet deze condensator staan en hoe groot moet deze zijn? Wanneer 250 mW naar deze antenne gestuurd wordt, hoe groot is dan de maximale spanning aan de voet van de antenne? Hoe groot is de maximale spanning op de plaats waar de condensator is aangesloten?</a:t>
            </a:r>
          </a:p>
        </p:txBody>
      </p:sp>
      <p:sp>
        <p:nvSpPr>
          <p:cNvPr id="3" name="Title 2"/>
          <p:cNvSpPr>
            <a:spLocks noGrp="1"/>
          </p:cNvSpPr>
          <p:nvPr>
            <p:ph type="title"/>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Smith kaart van de impedantie Z</a:t>
            </a:r>
            <a:endParaRPr sz="3200" b="1" i="0">
              <a:latin typeface="Arial"/>
            </a:endParaRPr>
          </a:p>
        </p:txBody>
      </p:sp>
      <p:pic>
        <p:nvPicPr>
          <p:cNvPr id="3" name="Picture 2" descr="image.png"/>
          <p:cNvPicPr>
            <a:picLocks noChangeAspect="1"/>
          </p:cNvPicPr>
          <p:nvPr/>
        </p:nvPicPr>
        <p:blipFill>
          <a:blip r:embed="rId2"/>
          <a:stretch>
            <a:fillRect/>
          </a:stretch>
        </p:blipFill>
        <p:spPr>
          <a:xfrm>
            <a:off x="3581400" y="1179576"/>
            <a:ext cx="5029200" cy="5029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200" b="1" i="0">
                <a:latin typeface="Arial"/>
              </a:rPr>
              <a:t>Smith kaart van de admittantie waarop de cirkels van constant reeel en imaginair van de admittantie aangegeven zijn.</a:t>
            </a:r>
            <a:endParaRPr sz="2200" b="1" i="0">
              <a:latin typeface="Arial"/>
            </a:endParaRPr>
          </a:p>
        </p:txBody>
      </p:sp>
      <p:pic>
        <p:nvPicPr>
          <p:cNvPr id="3" name="Picture 2" descr="image.png"/>
          <p:cNvPicPr>
            <a:picLocks noChangeAspect="1"/>
          </p:cNvPicPr>
          <p:nvPr/>
        </p:nvPicPr>
        <p:blipFill>
          <a:blip r:embed="rId2"/>
          <a:stretch>
            <a:fillRect/>
          </a:stretch>
        </p:blipFill>
        <p:spPr>
          <a:xfrm>
            <a:off x="3581400" y="1179576"/>
            <a:ext cx="5029200" cy="5029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Smith kaart van de admittantie</a:t>
            </a:r>
            <a:endParaRPr sz="3200" b="1" i="0">
              <a:latin typeface="Arial"/>
            </a:endParaRPr>
          </a:p>
        </p:txBody>
      </p:sp>
      <p:pic>
        <p:nvPicPr>
          <p:cNvPr id="3" name="Picture 2" descr="image.png"/>
          <p:cNvPicPr>
            <a:picLocks noChangeAspect="1"/>
          </p:cNvPicPr>
          <p:nvPr/>
        </p:nvPicPr>
        <p:blipFill>
          <a:blip r:embed="rId2"/>
          <a:stretch>
            <a:fillRect/>
          </a:stretch>
        </p:blipFill>
        <p:spPr>
          <a:xfrm>
            <a:off x="3581400" y="1179576"/>
            <a:ext cx="5029200" cy="5029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a:lstStyle/>
          <a:p/>
        </p:txBody>
      </p:sp>
      <p:pic>
        <p:nvPicPr>
          <p:cNvPr id="4" name="Picture 3" descr="image.png"/>
          <p:cNvPicPr>
            <a:picLocks noChangeAspect="1"/>
          </p:cNvPicPr>
          <p:nvPr/>
        </p:nvPicPr>
        <p:blipFill>
          <a:blip r:embed="rId2"/>
          <a:stretch>
            <a:fillRect/>
          </a:stretch>
        </p:blipFill>
        <p:spPr>
          <a:xfrm>
            <a:off x="3729037" y="868680"/>
            <a:ext cx="4733925" cy="81915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circuit van de gevraagde aanpassing</a:t>
            </a:r>
            <a:endParaRPr sz="3200" b="1" i="0">
              <a:latin typeface="Arial"/>
            </a:endParaRPr>
          </a:p>
        </p:txBody>
      </p:sp>
      <p:pic>
        <p:nvPicPr>
          <p:cNvPr id="3" name="Picture 2" descr="image.png"/>
          <p:cNvPicPr>
            <a:picLocks noChangeAspect="1"/>
          </p:cNvPicPr>
          <p:nvPr/>
        </p:nvPicPr>
        <p:blipFill>
          <a:blip r:embed="rId2"/>
          <a:stretch>
            <a:fillRect/>
          </a:stretch>
        </p:blipFill>
        <p:spPr>
          <a:xfrm>
            <a:off x="16641" y="1179576"/>
            <a:ext cx="12158717" cy="5029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700" b="1" i="0">
                <a:latin typeface="Arial"/>
              </a:rPr>
              <a:t>Spanningen en stromen op de verschillende delen van het circuit.</a:t>
            </a:r>
            <a:endParaRPr sz="2700" b="1" i="0">
              <a:latin typeface="Arial"/>
            </a:endParaRPr>
          </a:p>
        </p:txBody>
      </p:sp>
      <p:pic>
        <p:nvPicPr>
          <p:cNvPr id="3" name="Picture 2" descr="image.png"/>
          <p:cNvPicPr>
            <a:picLocks noChangeAspect="1"/>
          </p:cNvPicPr>
          <p:nvPr/>
        </p:nvPicPr>
        <p:blipFill>
          <a:blip r:embed="rId2"/>
          <a:stretch>
            <a:fillRect/>
          </a:stretch>
        </p:blipFill>
        <p:spPr>
          <a:xfrm>
            <a:off x="0" y="1179576"/>
            <a:ext cx="12192000" cy="50292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theme/theme1.xml><?xml version="1.0" encoding="utf-8"?>
<a:theme xmlns:a="http://schemas.openxmlformats.org/drawingml/2006/main" name="KULeuvenThema600jaar">
  <a:themeElements>
    <a:clrScheme name="KU Leuven 600-jaar">
      <a:dk1>
        <a:srgbClr val="001D41"/>
      </a:dk1>
      <a:lt1>
        <a:sysClr val="window" lastClr="FFFFFF"/>
      </a:lt1>
      <a:dk2>
        <a:srgbClr val="2F4D5D"/>
      </a:dk2>
      <a:lt2>
        <a:srgbClr val="CCD9E5"/>
      </a:lt2>
      <a:accent1>
        <a:srgbClr val="2F4D5D"/>
      </a:accent1>
      <a:accent2>
        <a:srgbClr val="1D8DB0"/>
      </a:accent2>
      <a:accent3>
        <a:srgbClr val="52BDEC"/>
      </a:accent3>
      <a:accent4>
        <a:srgbClr val="87C0BD"/>
      </a:accent4>
      <a:accent5>
        <a:srgbClr val="D4776E"/>
      </a:accent5>
      <a:accent6>
        <a:srgbClr val="E4DA3E"/>
      </a:accent6>
      <a:hlink>
        <a:srgbClr val="001D41"/>
      </a:hlink>
      <a:folHlink>
        <a:srgbClr val="52BD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1d41a3b-f33d-4db6-b532-757106a7a2ae">
      <Terms xmlns="http://schemas.microsoft.com/office/infopath/2007/PartnerControls"/>
    </lcf76f155ced4ddcb4097134ff3c332f>
    <TaxCatchAll xmlns="bf25a9bf-a811-4965-9d0a-b88059080fe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8C495A181F81B4C9DE5AD85CD0F70D4" ma:contentTypeVersion="18" ma:contentTypeDescription="Een nieuw document maken." ma:contentTypeScope="" ma:versionID="6ba28a59cba4a02a693681f32745d77b">
  <xsd:schema xmlns:xsd="http://www.w3.org/2001/XMLSchema" xmlns:xs="http://www.w3.org/2001/XMLSchema" xmlns:p="http://schemas.microsoft.com/office/2006/metadata/properties" xmlns:ns2="81d41a3b-f33d-4db6-b532-757106a7a2ae" xmlns:ns3="bf25a9bf-a811-4965-9d0a-b88059080fed" targetNamespace="http://schemas.microsoft.com/office/2006/metadata/properties" ma:root="true" ma:fieldsID="b996b4a4c0d83f5cfec71b22aba921d2" ns2:_="" ns3:_="">
    <xsd:import namespace="81d41a3b-f33d-4db6-b532-757106a7a2ae"/>
    <xsd:import namespace="bf25a9bf-a811-4965-9d0a-b88059080f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41a3b-f33d-4db6-b532-757106a7a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5a9bf-a811-4965-9d0a-b88059080fed"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055f8838-efd9-4f0c-8182-7a796d537cb6}" ma:internalName="TaxCatchAll" ma:showField="CatchAllData" ma:web="bf25a9bf-a811-4965-9d0a-b88059080f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E9034D-0B43-4AB0-9535-9A62DB37A999}">
  <ds:schemaRefs>
    <ds:schemaRef ds:uri="http://www.w3.org/XML/1998/namespace"/>
    <ds:schemaRef ds:uri="81d41a3b-f33d-4db6-b532-757106a7a2ae"/>
    <ds:schemaRef ds:uri="http://purl.org/dc/dcmitype/"/>
    <ds:schemaRef ds:uri="http://purl.org/dc/elements/1.1/"/>
    <ds:schemaRef ds:uri="http://schemas.microsoft.com/office/2006/documentManagement/types"/>
    <ds:schemaRef ds:uri="bf25a9bf-a811-4965-9d0a-b88059080fe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263A7949-1B93-457F-8888-53CC8A016F77}">
  <ds:schemaRefs>
    <ds:schemaRef ds:uri="http://schemas.microsoft.com/sharepoint/v3/contenttype/forms"/>
  </ds:schemaRefs>
</ds:datastoreItem>
</file>

<file path=customXml/itemProps3.xml><?xml version="1.0" encoding="utf-8"?>
<ds:datastoreItem xmlns:ds="http://schemas.openxmlformats.org/officeDocument/2006/customXml" ds:itemID="{2A270F01-48F1-4A41-8E26-ACAC6689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d41a3b-f33d-4db6-b532-757106a7a2ae"/>
    <ds:schemaRef ds:uri="bf25a9bf-a811-4965-9d0a-b88059080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202</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KULeuvenThema600jaar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jan.genoe@gmail.com</dc:creator>
  <cp:lastModifiedBy>Jan Genoe</cp:lastModifiedBy>
  <cp:revision>9</cp:revision>
  <dcterms:created xsi:type="dcterms:W3CDTF">2017-06-28T07:18:12Z</dcterms:created>
  <dcterms:modified xsi:type="dcterms:W3CDTF">2025-09-20T22:18:53Z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0x010100B8C495A181F81B4C9DE5AD85CD0F70D4</vt:lpwstr>
  </property>
  <property fmtid="{D5CDD505-2E9C-101B-9397-08002B2CF9AE}" pid="3" name="MediaServiceImageTags">
    <vt:lpwstr/>
  </property>
  <property fmtid="{D5CDD505-2E9C-101B-9397-08002B2CF9AE}" pid="4" name="MSIP_Label_f0eba32c-0974-4663-a3a1-3cd8c30938e9_Enabled">
    <vt:lpwstr>true</vt:lpwstr>
  </property>
  <property fmtid="{D5CDD505-2E9C-101B-9397-08002B2CF9AE}" pid="5" name="MSIP_Label_f0eba32c-0974-4663-a3a1-3cd8c30938e9_SetDate">
    <vt:lpwstr>2025-09-20T11:19:19Z</vt:lpwstr>
  </property>
  <property fmtid="{D5CDD505-2E9C-101B-9397-08002B2CF9AE}" pid="6" name="MSIP_Label_f0eba32c-0974-4663-a3a1-3cd8c30938e9_Method">
    <vt:lpwstr>Privileged</vt:lpwstr>
  </property>
  <property fmtid="{D5CDD505-2E9C-101B-9397-08002B2CF9AE}" pid="7" name="MSIP_Label_f0eba32c-0974-4663-a3a1-3cd8c30938e9_Name">
    <vt:lpwstr>Public - General - Unmarked</vt:lpwstr>
  </property>
  <property fmtid="{D5CDD505-2E9C-101B-9397-08002B2CF9AE}" pid="8" name="MSIP_Label_f0eba32c-0974-4663-a3a1-3cd8c30938e9_SiteId">
    <vt:lpwstr>a72d5a72-25ee-40f0-9bd1-067cb5b770d4</vt:lpwstr>
  </property>
  <property fmtid="{D5CDD505-2E9C-101B-9397-08002B2CF9AE}" pid="9" name="MSIP_Label_f0eba32c-0974-4663-a3a1-3cd8c30938e9_ActionId">
    <vt:lpwstr>9a0ea56e-4970-4b94-8005-5d7be7d11852</vt:lpwstr>
  </property>
  <property fmtid="{D5CDD505-2E9C-101B-9397-08002B2CF9AE}" pid="10" name="MSIP_Label_f0eba32c-0974-4663-a3a1-3cd8c30938e9_ContentBits">
    <vt:lpwstr>0</vt:lpwstr>
  </property>
  <property fmtid="{D5CDD505-2E9C-101B-9397-08002B2CF9AE}" pid="11" name="MSIP_Label_f0eba32c-0974-4663-a3a1-3cd8c30938e9_Tag">
    <vt:lpwstr>10, 0, 1, 1</vt:lpwstr>
  </property>
</Properties>
</file>