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8" y="1179576"/>
            <a:ext cx="119556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 Opgave</a:t>
            </a:r>
          </a:p>
          <a:p>
            <a:pPr/>
          </a:p>
          <a:p>
            <a:pPr/>
            <a:r>
              <a:t>\lambda</a:t>
            </a:r>
            <a:r>
              <a:t>\epsilon_r</a:t>
            </a:r>
            <a:r>
              <a:t>=4)? Welke verschillende oplossingen zijn er mogelijk?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### Oplossing 2: Bijplaatsen van een inductantie in serie</a:t>
            </a:r>
          </a:p>
          <a:p>
            <a:pPr/>
          </a:p>
          <a:p>
            <a:pPr/>
            <a:r>
              <a:t>\frac{Z_L}{Z_0}=3</a:t>
            </a:r>
            <a:r>
              <a:t> op de Smith kaart en we zoeken waar we de r=1 cirkel snijden in het onderste deel van de kaart.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