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7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Januari 2024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405" y="1179576"/>
            <a:ext cx="4747189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Initiele waarde van de admittantie</a:t>
            </a:r>
            <a:endParaRPr sz="3200" b="1" i="0">
              <a:latin typeface="Arial"/>
            </a:endParaRPr>
          </a:p>
        </p:txBody>
      </p:sp>
      <p:pic>
        <p:nvPicPr>
          <p:cNvPr id="4" name="Picture 3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6312" y="868680"/>
            <a:ext cx="2619375" cy="80962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aanpassing+open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admitantieverloop aan 500 en 550 MHz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1179576"/>
            <a:ext cx="50292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