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Folded Cascode Stage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Theoretical folded cascode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383" y="566928"/>
            <a:ext cx="441123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Practical folded cascode amplifier stage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44" y="566928"/>
            <a:ext cx="681051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Circuit block under consideration for measuring the folded cascode output impedance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512" y="566928"/>
            <a:ext cx="601497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