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B versterker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Voorbeeld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Oktober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45" y="566928"/>
            <a:ext cx="1000131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Interne structuur van de versterkerchip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612" y="566928"/>
            <a:ext cx="7890775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Foto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09" y="566928"/>
            <a:ext cx="583098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Layout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96" y="566928"/>
            <a:ext cx="669340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Bestukking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96" y="566928"/>
            <a:ext cx="669340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