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68" y="566928"/>
            <a:ext cx="52650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868680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