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" y="566928"/>
            <a:ext cx="1121835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Onder belasting van de uitgang: 5uA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" y="566928"/>
            <a:ext cx="1121835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