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Klasse B versterkers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Voorbeeld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Juni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Klasse AB versterker met MOS transistors 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36" y="566928"/>
            <a:ext cx="584192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032" y="566928"/>
            <a:ext cx="5865935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