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17" y="566928"/>
            <a:ext cx="797036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868680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6868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4" y="566928"/>
            <a:ext cx="7852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17" y="566928"/>
            <a:ext cx="797036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23" y="566928"/>
            <a:ext cx="746495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868680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6" y="566928"/>
            <a:ext cx="71549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25" y="566928"/>
            <a:ext cx="556194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06" y="566928"/>
            <a:ext cx="56731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57" y="566928"/>
            <a:ext cx="881168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6" y="566928"/>
            <a:ext cx="71549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6" y="566928"/>
            <a:ext cx="71549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868680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15" y="566928"/>
            <a:ext cx="1056536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