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164" y="566928"/>
            <a:ext cx="52816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46" y="566928"/>
            <a:ext cx="74661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79" y="566928"/>
            <a:ext cx="759844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