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Transistor Configuraties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" y="566928"/>
            <a:ext cx="1167055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" y="566928"/>
            <a:ext cx="1167055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8" y="566928"/>
            <a:ext cx="11260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8" y="566928"/>
            <a:ext cx="11260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8" y="566928"/>
            <a:ext cx="11260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3" y="566928"/>
            <a:ext cx="116472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3" y="566928"/>
            <a:ext cx="1164721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2 terminal component in een 1-poort configuratie. De definitie van spanningsversterking is gegeven op basis van de spanning aan de in- en uitgang.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als diode geschakeld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7" y="566928"/>
            <a:ext cx="1158776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Stroomspiegel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transistor als diode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36" y="566928"/>
            <a:ext cx="795952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stroomspiegels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95" y="566928"/>
            <a:ext cx="910120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