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D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Hoogfrequent versterkers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met 2 vermogentransistors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October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impedantie van de serie trilkring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868680"/>
            <a:ext cx="473392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Harmonische componenten van de uitgangsstroom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58" y="566928"/>
            <a:ext cx="582428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Harmonische componenten van de uitgangsstroom (logschaal)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43" y="566928"/>
            <a:ext cx="5840713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Basisschema van de klasse D versterker met beschermdiodes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58" y="566928"/>
            <a:ext cx="765368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Class D amp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Q_Q1         3 1 2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Q_Qp         0 1 2 Qp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D_D1         2 3 DD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D_D2         0 2 DD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L_L1         5 2 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C_C1         5 6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R_RL         6 0 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3 0 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R_Rin        4 1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V_Vin        4 0 PULSE(0 20 0 20ns 20ns 280ns 600ns) DC=0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 met diodes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NPN(Is=14.34f BF=200)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Qp  PNP(Is=5.34f BF=100)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DD   D( IS=0.0002 RS=0.05 CJO=5e-10 )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 met diodes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000" b="1" i="0">
                <a:latin typeface="Arial"/>
              </a:rPr>
              <a:t>Bekomen spanningen in de Klasse D versterker met diodes</a:t>
            </a:r>
            <a:endParaRPr sz="30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81" y="566928"/>
            <a:ext cx="835443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spanningen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66" y="566928"/>
            <a:ext cx="837086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in de transistors en diodes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29" y="566928"/>
            <a:ext cx="841194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enkel NPN transistors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09" y="566928"/>
            <a:ext cx="1071898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D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58" y="566928"/>
            <a:ext cx="724168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enkel NPN transistors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85" y="566928"/>
            <a:ext cx="1121523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spanningssturing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54" y="566928"/>
            <a:ext cx="951289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keuze wikkelverhouding transformator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88" y="566928"/>
            <a:ext cx="979942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700" b="1" i="0">
                <a:latin typeface="Arial"/>
              </a:rPr>
              <a:t>klasse D versterker met spanningssturing en beveiligingsdiodes</a:t>
            </a:r>
            <a:endParaRPr sz="27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54" y="566928"/>
            <a:ext cx="951289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met stroomsturing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54" y="566928"/>
            <a:ext cx="599949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met stroomsturing en beveiligingsdiodes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54" y="566928"/>
            <a:ext cx="599949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MOS transistors in GSS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553" y="566928"/>
            <a:ext cx="7618893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400" b="1" i="0">
                <a:latin typeface="Arial"/>
              </a:rPr>
              <a:t>Basisschema van de klasse D versterker met nummering van de knopen</a:t>
            </a:r>
            <a:endParaRPr sz="24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58" y="566928"/>
            <a:ext cx="724168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Class D amp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Q_Q1         3 1 2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Q_Qp         0 1 2 Qp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L_L1         5 2 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C_C1         5 6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R_RL         6 0 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3 0 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R_Rin        4 1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V_Vin        4 0 PULSE(0 20 0 20ns 20ns 294ns 628ns) DC=0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NPN(Is=14.34f BF=200)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Qp  PNP(Is=5.34f BF=100)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Bekomen spanningen op de verschillende knopen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781" y="566928"/>
            <a:ext cx="835443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Collector stroom in de NPN en de PNP transistor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51" y="566928"/>
            <a:ext cx="838729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Fourrier reeks van de spanning op knoop 2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868680"/>
            <a:ext cx="980122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Harmonische componenten in de 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361" y="566928"/>
            <a:ext cx="5709277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