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69" y="566928"/>
            <a:ext cx="1117446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Het schema dat we nodig hebben om deze derde oplossing te realiseren wordt dus: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