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8" autoAdjust="0"/>
    <p:restoredTop sz="94647"/>
  </p:normalViewPr>
  <p:slideViewPr>
    <p:cSldViewPr snapToGrid="0">
      <p:cViewPr varScale="1">
        <p:scale>
          <a:sx n="78" d="100"/>
          <a:sy n="78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C33DDE8-63FF-C642-9F3A-0B773DD34821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Buck Converter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Schakelende voeding voor een lagere spanning te bekomen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Februari 2022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24" y="566928"/>
            <a:ext cx="11218352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## Onder belasting van de uitgang: 5uA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24" y="566928"/>
            <a:ext cx="11218352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9</cp:revision>
  <dcterms:created xsi:type="dcterms:W3CDTF">2017-06-28T07:18:12Z</dcterms:created>
  <dcterms:modified xsi:type="dcterms:W3CDTF">2025-09-20T22:18:53Z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