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Spice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file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van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eenvoudige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Klasse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A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versterker</a:t>
            </a:r>
            <a:r>
              <a:rPr sz="1400">
                <a:solidFill>
                  <a:srgbClr val="000000"/>
                </a:solidFill>
                <a:latin typeface="Courier New"/>
              </a:rPr>
              <a:t>R_R6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R_R7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25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K_TX1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Q_Q5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I_I4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k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V_VDD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66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1" y="566928"/>
            <a:ext cx="6925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A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Spice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file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van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eenvoudige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Klasse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A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versterker</a:t>
            </a:r>
            <a:r>
              <a:rPr sz="1400">
                <a:solidFill>
                  <a:srgbClr val="000000"/>
                </a:solidFill>
                <a:latin typeface="Courier New"/>
              </a:rPr>
              <a:t>R_R6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R_R7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25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K_TX1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Q_Q5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I_I4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k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V_VDD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66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60" y="566928"/>
            <a:ext cx="715507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Spice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file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van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eenvoudige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Klasse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A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versterker</a:t>
            </a:r>
            <a:r>
              <a:rPr sz="1400">
                <a:solidFill>
                  <a:srgbClr val="000000"/>
                </a:solidFill>
                <a:latin typeface="Courier New"/>
              </a:rPr>
              <a:t>R_R6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R_R7</a:t>
            </a:r>
            <a:r>
              <a:rPr sz="1400">
                <a:solidFill>
                  <a:srgbClr val="000000"/>
                </a:solidFill>
                <a:latin typeface="Courier New"/>
              </a:rPr>
              <a:t>        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25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K_TX1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L1_TX1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L2_TX1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Q_Q5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I_I4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15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100</a:t>
            </a:r>
            <a:r>
              <a:rPr sz="1400">
                <a:solidFill>
                  <a:srgbClr val="000000"/>
                </a:solidFill>
                <a:latin typeface="Courier New"/>
              </a:rPr>
              <a:t>k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17</a:t>
            </a:r>
            <a:r>
              <a:rPr sz="1400">
                <a:solidFill>
                  <a:srgbClr val="000000"/>
                </a:solidFill>
                <a:latin typeface="Courier New"/>
              </a:rPr>
              <a:t>m</a:t>
            </a:r>
            <a:r>
              <a:rPr sz="1400">
                <a:solidFill>
                  <a:srgbClr val="000000"/>
                </a:solidFill>
                <a:latin typeface="Courier New"/>
              </a:rPr>
              <a:t>V_VDD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66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Is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14.34</a:t>
            </a:r>
            <a:r>
              <a:rPr sz="1400">
                <a:solidFill>
                  <a:srgbClr val="000000"/>
                </a:solidFill>
                <a:latin typeface="Courier New"/>
              </a:rPr>
              <a:t>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9" y="566928"/>
            <a:ext cx="70236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