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Klasse B versterker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Voorbeeld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Oktober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Basisschema van de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45" y="566928"/>
            <a:ext cx="1000131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Interne structuur van de versterkerchip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612" y="566928"/>
            <a:ext cx="7890775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Foto van de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09" y="566928"/>
            <a:ext cx="5830981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Layout van de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296" y="566928"/>
            <a:ext cx="6693408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Bestukking van de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296" y="566928"/>
            <a:ext cx="6693408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9</cp:revision>
  <dcterms:created xsi:type="dcterms:W3CDTF">2017-06-28T07:18:12Z</dcterms:created>
  <dcterms:modified xsi:type="dcterms:W3CDTF">2025-09-20T22:18:53Z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