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slide" Target="slides/slide32.xml"/><Relationship Id="rId45" Type="http://schemas.openxmlformats.org/officeDocument/2006/relationships/slide" Target="slides/slide33.xml"/><Relationship Id="rId46" Type="http://schemas.openxmlformats.org/officeDocument/2006/relationships/slide" Target="slides/slide34.xml"/><Relationship Id="rId47" Type="http://schemas.openxmlformats.org/officeDocument/2006/relationships/slide" Target="slides/slide35.xml"/><Relationship Id="rId48" Type="http://schemas.openxmlformats.org/officeDocument/2006/relationships/slide" Target="slides/slide36.xml"/><Relationship Id="rId49" Type="http://schemas.openxmlformats.org/officeDocument/2006/relationships/slide" Target="slides/slide37.xml"/><Relationship Id="rId50" Type="http://schemas.openxmlformats.org/officeDocument/2006/relationships/slide" Target="slides/slide38.xml"/><Relationship Id="rId51" Type="http://schemas.openxmlformats.org/officeDocument/2006/relationships/slide" Target="slides/slide39.xml"/><Relationship Id="rId52" Type="http://schemas.openxmlformats.org/officeDocument/2006/relationships/slide" Target="slides/slide40.xml"/><Relationship Id="rId53" Type="http://schemas.openxmlformats.org/officeDocument/2006/relationships/slide" Target="slides/slide41.xml"/><Relationship Id="rId54" Type="http://schemas.openxmlformats.org/officeDocument/2006/relationships/slide" Target="slides/slide4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Om dit basisblok in detail te berekenen schrijven we dit eerst in functie van de 2 impedanties $Z_1$ en $Z_2$ (zie {numref}`fig2`).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Voor een laagdoorlaatfilter van de 5de orde is de orde van de veelterm in de teller 0 en de order van de veelterm in de noemer 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3" Type="http://schemas.openxmlformats.org/officeDocument/2006/relationships/notesSlide" Target="../notesSlides/notesSlide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notesSlide" Target="../notesSlides/notesSlide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Synthese aan de hand van opamps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November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Sallen en Key laagdoorlaat circuit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817" y="566928"/>
            <a:ext cx="7970365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Butterworth 3de orde laagdoorlaatfilter: Transfer functie 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12" y="868680"/>
            <a:ext cx="5895975" cy="1123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600" b="1" i="0">
                <a:latin typeface="Arial"/>
              </a:rPr>
              <a:t>Amplitude en fase derde orde Butterworth laagdoorlaatfilter (1 MHz)</a:t>
            </a:r>
            <a:endParaRPr sz="26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56" y="566928"/>
            <a:ext cx="805028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 functie als functie van polen en nulpunten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868680"/>
            <a:ext cx="6800850" cy="1123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derde orde Butterworth laagdoorlaatfilter(1 MHz)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971" y="566928"/>
            <a:ext cx="554605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Opsplitsing derde orde Butterworth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56" y="566928"/>
            <a:ext cx="805028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Detail rond de afsnijfrequentie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754" y="566928"/>
            <a:ext cx="7852491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Opsplitsing in de bouwblokken H1 en H2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Implementatie tweede orde filter H1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817" y="566928"/>
            <a:ext cx="7970365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Implementatie eerste orde filter H2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523" y="566928"/>
            <a:ext cx="746495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 functie eerste orde bouwblok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868680"/>
            <a:ext cx="4171950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600" b="1" i="0">
                <a:latin typeface="Arial"/>
              </a:rPr>
              <a:t>Amplitude en fase vijfde orde Butterworth laagdoorlaatfilter (1 MHz)</a:t>
            </a:r>
            <a:endParaRPr sz="26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56" y="566928"/>
            <a:ext cx="805028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vijfde orde Butterworth laagdoorlaatfilter (1 MHz)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971" y="566928"/>
            <a:ext cx="554605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Opsplitsing in 3 transferfunkties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56" y="566928"/>
            <a:ext cx="805028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Hardware implementatie in 3 building blocks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800" b="1" i="0">
                <a:latin typeface="Arial"/>
              </a:rPr>
              <a:t>Vergelijking derde en vijfde orde Butterworth laagdoorlaatfilter</a:t>
            </a:r>
            <a:endParaRPr sz="28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56" y="566928"/>
            <a:ext cx="805028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7de orde Butterworth banddoorlaatfilter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56" y="566928"/>
            <a:ext cx="805028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van een 7de orde Butterworth banddoorlaatfilter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971" y="566928"/>
            <a:ext cx="554605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Vergelijking banddoorlaatfilter en opeenvolging laagdoorlaat- en hoogdoorlaatfilter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56" y="566928"/>
            <a:ext cx="805028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Transferfunctie 7de orde Butterworth banddoorlaatfilter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56" y="566928"/>
            <a:ext cx="805028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van een 7de orde Butterworth banddoorlaatfilter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971" y="566928"/>
            <a:ext cx="554605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Basisblok van een algemeen eerste orde 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546" y="566928"/>
            <a:ext cx="715490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Vergelijking 7de orde banddoorlaatfilter en opeenvolging laagdoorlaat- en hoogdoorlaatfilter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56" y="566928"/>
            <a:ext cx="805028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40 MHz Chebyshev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56" y="566928"/>
            <a:ext cx="805028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detail van de 6dB passband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56" y="566928"/>
            <a:ext cx="805028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derde orde 40 MHz Chebyshev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971" y="566928"/>
            <a:ext cx="554605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120 MHz 8ste orde Chebyshev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56" y="566928"/>
            <a:ext cx="805028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Detail van de 2dB passband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56" y="566928"/>
            <a:ext cx="805028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120 MHz Chebyshev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025" y="566928"/>
            <a:ext cx="5561949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500" b="1" i="0">
                <a:latin typeface="Arial"/>
              </a:rPr>
              <a:t>Vergelijking Butterworth en Chebyshev laagdoorlaatfilters (8ste orde)</a:t>
            </a:r>
            <a:endParaRPr sz="25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56" y="566928"/>
            <a:ext cx="805028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Transferfunctie Chebyshev 30 MHz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56" y="566928"/>
            <a:ext cx="805028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van de Chebyshev 30 MHz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406" y="566928"/>
            <a:ext cx="567318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Basisblok in functie van de impedanties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157" y="566928"/>
            <a:ext cx="8811685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600" b="1" i="0">
                <a:latin typeface="Arial"/>
              </a:rPr>
              <a:t>Transferfunktie van een Bessel Thomson hoogdoorlaatfilter (1 kHz)</a:t>
            </a:r>
            <a:endParaRPr sz="26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56" y="566928"/>
            <a:ext cx="805028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Eerste orde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546" y="566928"/>
            <a:ext cx="715490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Eerste orde hoogdoorlaatfilter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546" y="566928"/>
            <a:ext cx="715490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 functie tweede orde blok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868680"/>
            <a:ext cx="5962650" cy="962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Bovenste gedeelte van het BiQuad circuit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Het volledige BiQuad circuit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15" y="566928"/>
            <a:ext cx="10565369" cy="5577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