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Class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amp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Q_Qp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C_C1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R_RL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R_Rin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V_Vin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PULSE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294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628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PNP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51" y="566928"/>
            <a:ext cx="83872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68680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61" y="566928"/>
            <a:ext cx="570927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68680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58" y="566928"/>
            <a:ext cx="58242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3" y="566928"/>
            <a:ext cx="584071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8" y="566928"/>
            <a:ext cx="7653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Class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amp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Q_Qp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D_D1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DD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D_D2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DD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R_RL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R_Rin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V_Vin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PULSE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280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600</a:t>
            </a:r>
            <a:r>
              <a:rPr sz="1400">
                <a:solidFill>
                  <a:srgbClr val="000000"/>
                </a:solidFill>
                <a:latin typeface="Courier New"/>
              </a:rPr>
              <a:t>ns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PNP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0.0002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RS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CJO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5e-10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53" y="566928"/>
            <a:ext cx="761889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66" y="566928"/>
            <a:ext cx="837086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9" y="566928"/>
            <a:ext cx="841194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9" y="566928"/>
            <a:ext cx="107189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5" y="566928"/>
            <a:ext cx="1121523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8" y="566928"/>
            <a:ext cx="97994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