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F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met trilkring derde harmonische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>R_R1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60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V_V3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11</a:t>
            </a:r>
            <a:r>
              <a:rPr sz="1400">
                <a:solidFill>
                  <a:srgbClr val="000000"/>
                </a:solidFill>
                <a:latin typeface="Courier New"/>
              </a:rPr>
              <a:t>V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V_V5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sin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0.7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0.8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1591500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0.7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C_C3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</a:t>
            </a:r>
            <a:r>
              <a:rPr sz="1400">
                <a:solidFill>
                  <a:srgbClr val="000000"/>
                </a:solidFill>
                <a:latin typeface="Courier New"/>
              </a:rPr>
              <a:t>n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L_L3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0.111</a:t>
            </a:r>
            <a:r>
              <a:rPr sz="1400">
                <a:solidFill>
                  <a:srgbClr val="000000"/>
                </a:solidFill>
                <a:latin typeface="Courier New"/>
              </a:rPr>
              <a:t>uH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NPN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Is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14.34</a:t>
            </a:r>
            <a:r>
              <a:rPr sz="1400">
                <a:solidFill>
                  <a:srgbClr val="000000"/>
                </a:solidFill>
                <a:latin typeface="Courier New"/>
              </a:rPr>
              <a:t>f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BF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200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RB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200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van de klasse F 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Spanningen op de verschillende knopen van de klasse F versterker.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79" y="566928"/>
            <a:ext cx="841324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spanning over de eerste (LC1) en over de derde (LC3) harmonische.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97" y="566928"/>
            <a:ext cx="8506206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Verloop van de collector current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48" y="566928"/>
            <a:ext cx="844810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Basisschema van de klasse F versterker waarbij de uitgang oscilleert rond de grond.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64" y="566928"/>
            <a:ext cx="1052327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F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869" y="566928"/>
            <a:ext cx="310826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klasseF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Q_Q1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Q2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L_L1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 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uH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C_C1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  </a:t>
            </a:r>
            <a:r>
              <a:rPr sz="1400">
                <a:solidFill>
                  <a:srgbClr val="000000"/>
                </a:solidFill>
                <a:latin typeface="Courier New"/>
              </a:rPr>
              <a:t>10</a:t>
            </a:r>
            <a:r>
              <a:rPr sz="1400">
                <a:solidFill>
                  <a:srgbClr val="000000"/>
                </a:solidFill>
                <a:latin typeface="Courier New"/>
              </a:rPr>
              <a:t>n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>R_R1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100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V_V3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</a:t>
            </a:r>
            <a:r>
              <a:rPr sz="1400">
                <a:solidFill>
                  <a:srgbClr val="000000"/>
                </a:solidFill>
                <a:latin typeface="Courier New"/>
              </a:rPr>
              <a:t>V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V_V5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sin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0.4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0.8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1591500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0.4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C_C2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</a:t>
            </a:r>
            <a:r>
              <a:rPr sz="1400">
                <a:solidFill>
                  <a:srgbClr val="000000"/>
                </a:solidFill>
                <a:latin typeface="Courier New"/>
              </a:rPr>
              <a:t>n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L_L3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0.111</a:t>
            </a:r>
            <a:r>
              <a:rPr sz="1400">
                <a:solidFill>
                  <a:srgbClr val="000000"/>
                </a:solidFill>
                <a:latin typeface="Courier New"/>
              </a:rPr>
              <a:t>uH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R_R3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0.001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L_L2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mH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C_C3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1000</a:t>
            </a:r>
            <a:r>
              <a:rPr sz="1400">
                <a:solidFill>
                  <a:srgbClr val="000000"/>
                </a:solidFill>
                <a:latin typeface="Courier New"/>
              </a:rPr>
              <a:t>n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NPN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Is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14.34</a:t>
            </a:r>
            <a:r>
              <a:rPr sz="1400">
                <a:solidFill>
                  <a:srgbClr val="000000"/>
                </a:solidFill>
                <a:latin typeface="Courier New"/>
              </a:rPr>
              <a:t>f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BF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200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Rb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100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300" b="1" i="0">
                <a:latin typeface="Arial"/>
              </a:rPr>
              <a:t>Spice simulatie van de Klasse F waarbij de uitgang oscilleert rond de grond.</a:t>
            </a:r>
            <a:endParaRPr sz="23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95" y="566928"/>
            <a:ext cx="833261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100" b="1" i="0">
                <a:latin typeface="Arial"/>
              </a:rPr>
              <a:t>Spice simulatie van de Klasse F waarbij de uitgang oscilleert rond de grond. Verloop van de spanning over de eerste (LC1) en over de derde (LC3) harmonische.</a:t>
            </a:r>
            <a:endParaRPr sz="21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97" y="566928"/>
            <a:ext cx="8506206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van de klasse F 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van de klasse F 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van de klasse F 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van de klasse F 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van de klasse F 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van de klasse F 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klasse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F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basiscircuit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Q_Q1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Q2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L_L1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 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uH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C_C1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  </a:t>
            </a:r>
            <a:r>
              <a:rPr sz="1400">
                <a:solidFill>
                  <a:srgbClr val="000000"/>
                </a:solidFill>
                <a:latin typeface="Courier New"/>
              </a:rPr>
              <a:t>10</a:t>
            </a:r>
            <a:r>
              <a:rPr sz="1400">
                <a:solidFill>
                  <a:srgbClr val="000000"/>
                </a:solidFill>
                <a:latin typeface="Courier New"/>
              </a:rPr>
              <a:t>n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van de klasse F 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