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8" autoAdjust="0"/>
    <p:restoredTop sz="94647"/>
  </p:normalViewPr>
  <p:slideViewPr>
    <p:cSldViewPr snapToGrid="0">
      <p:cViewPr varScale="1">
        <p:scale>
          <a:sx n="78" d="100"/>
          <a:sy n="78" d="100"/>
        </p:scale>
        <p:origin x="1404"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21-9-2025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21-9-2025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D15822B7-9EF6-9542-AF10-CD505E021A84}" type="datetime1">
              <a:rPr lang="nl-BE" smtClean="0"/>
              <a:t>21/09/2025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D15822B7-9EF6-9542-AF10-CD505E021A84}" type="datetime1">
              <a:rPr lang="nl-BE" smtClean="0"/>
              <a:t>21/09/2025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D15822B7-9EF6-9542-AF10-CD505E021A84}" type="datetime1">
              <a:rPr lang="nl-BE" smtClean="0"/>
              <a:t>21/09/2025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D15822B7-9EF6-9542-AF10-CD505E021A84}" type="datetime1">
              <a:rPr lang="nl-BE" smtClean="0"/>
              <a:t>21/09/2025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C33DDE8-63FF-C642-9F3A-0B773DD34821}" type="datetime1">
              <a:rPr lang="nl-BE" smtClean="0"/>
              <a:t>21/09/2025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ft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Smith Kaart</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Oefening 1</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December 2022</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pPr/>
            <a:r>
              <a:t>## Oefening 1</a:t>
            </a:r>
          </a:p>
          <a:p>
            <a:pPr/>
          </a:p>
          <a:p>
            <a:pPr/>
            <a:r>
              <a:t>Pas aan de hand van een Smith kaart om een antenne van 128 Ohm aan aan een striplijn printbaan van 50 Ohm voor een frequentie van 1.2 GHz (</a:t>
            </a:r>
            <a:r>
              <a:t>\lambda</a:t>
            </a:r>
            <a:r>
              <a:t>= 12.5 cm; </a:t>
            </a:r>
            <a:r>
              <a:t>\epsilon_r</a:t>
            </a:r>
            <a:r>
              <a:t>=4).Doe dit door een condensator in parallel op de 50 Ohm lijn te plaatsen. Waar moet deze condensator staan en hoe groot moet deze zijn? Wanneer 250 mW naar deze antenne gestuurd wordt, hoe groot is dan de maximale spanning aan de voet van de antenne? Hoe groot is de maximale spanning op de plaats waar de condensator is aangesloten?</a:t>
            </a:r>
          </a:p>
        </p:txBody>
      </p:sp>
      <p:sp>
        <p:nvSpPr>
          <p:cNvPr id="3" name="Title 2"/>
          <p:cNvSpPr>
            <a:spLocks noGrp="1"/>
          </p:cNvSpPr>
          <p:nvPr>
            <p:ph type="title"/>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impedantie Z</a:t>
            </a:r>
            <a:endParaRPr sz="3200" b="1" i="0">
              <a:latin typeface="Arial"/>
            </a:endParaRPr>
          </a:p>
        </p:txBody>
      </p:sp>
      <p:pic>
        <p:nvPicPr>
          <p:cNvPr id="3" name="Picture 2" descr="image.png"/>
          <p:cNvPicPr>
            <a:picLocks noChangeAspect="1"/>
          </p:cNvPicPr>
          <p:nvPr/>
        </p:nvPicPr>
        <p:blipFill>
          <a:blip r:embed="rId2"/>
          <a:stretch>
            <a:fillRect/>
          </a:stretch>
        </p:blipFill>
        <p:spPr>
          <a:xfrm>
            <a:off x="3307080" y="566928"/>
            <a:ext cx="5577840" cy="557784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Smith kaart van de admittantie waarop de cirkels van constant reeel en imaginair van de admittantie aangegeven zijn.</a:t>
            </a:r>
            <a:endParaRPr sz="2200" b="1" i="0">
              <a:latin typeface="Arial"/>
            </a:endParaRPr>
          </a:p>
        </p:txBody>
      </p:sp>
      <p:pic>
        <p:nvPicPr>
          <p:cNvPr id="3" name="Picture 2" descr="image.png"/>
          <p:cNvPicPr>
            <a:picLocks noChangeAspect="1"/>
          </p:cNvPicPr>
          <p:nvPr/>
        </p:nvPicPr>
        <p:blipFill>
          <a:blip r:embed="rId2"/>
          <a:stretch>
            <a:fillRect/>
          </a:stretch>
        </p:blipFill>
        <p:spPr>
          <a:xfrm>
            <a:off x="3307080" y="566928"/>
            <a:ext cx="5577840" cy="557784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admittantie</a:t>
            </a:r>
            <a:endParaRPr sz="3200" b="1" i="0">
              <a:latin typeface="Arial"/>
            </a:endParaRPr>
          </a:p>
        </p:txBody>
      </p:sp>
      <p:pic>
        <p:nvPicPr>
          <p:cNvPr id="3" name="Picture 2" descr="image.png"/>
          <p:cNvPicPr>
            <a:picLocks noChangeAspect="1"/>
          </p:cNvPicPr>
          <p:nvPr/>
        </p:nvPicPr>
        <p:blipFill>
          <a:blip r:embed="rId2"/>
          <a:stretch>
            <a:fillRect/>
          </a:stretch>
        </p:blipFill>
        <p:spPr>
          <a:xfrm>
            <a:off x="3307080" y="566928"/>
            <a:ext cx="5577840" cy="557784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a:lstStyle/>
          <a:p/>
        </p:txBody>
      </p:sp>
      <p:pic>
        <p:nvPicPr>
          <p:cNvPr id="4" name="Picture 3" descr="image.png"/>
          <p:cNvPicPr>
            <a:picLocks noChangeAspect="1"/>
          </p:cNvPicPr>
          <p:nvPr/>
        </p:nvPicPr>
        <p:blipFill>
          <a:blip r:embed="rId2"/>
          <a:stretch>
            <a:fillRect/>
          </a:stretch>
        </p:blipFill>
        <p:spPr>
          <a:xfrm>
            <a:off x="3729037" y="868680"/>
            <a:ext cx="4733925" cy="81915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circuit van de gevraagde aanpassing</a:t>
            </a:r>
            <a:endParaRPr sz="3200" b="1" i="0">
              <a:latin typeface="Arial"/>
            </a:endParaRPr>
          </a:p>
        </p:txBody>
      </p:sp>
      <p:pic>
        <p:nvPicPr>
          <p:cNvPr id="3" name="Picture 2" descr="image.png"/>
          <p:cNvPicPr>
            <a:picLocks noChangeAspect="1"/>
          </p:cNvPicPr>
          <p:nvPr/>
        </p:nvPicPr>
        <p:blipFill>
          <a:blip r:embed="rId2"/>
          <a:stretch>
            <a:fillRect/>
          </a:stretch>
        </p:blipFill>
        <p:spPr>
          <a:xfrm>
            <a:off x="0" y="566928"/>
            <a:ext cx="12192000" cy="557784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700" b="1" i="0">
                <a:latin typeface="Arial"/>
              </a:rPr>
              <a:t>Spanningen en stromen op de verschillende delen van het circuit.</a:t>
            </a:r>
            <a:endParaRPr sz="2700" b="1" i="0">
              <a:latin typeface="Arial"/>
            </a:endParaRPr>
          </a:p>
        </p:txBody>
      </p:sp>
      <p:pic>
        <p:nvPicPr>
          <p:cNvPr id="3" name="Picture 2" descr="image.png"/>
          <p:cNvPicPr>
            <a:picLocks noChangeAspect="1"/>
          </p:cNvPicPr>
          <p:nvPr/>
        </p:nvPicPr>
        <p:blipFill>
          <a:blip r:embed="rId2"/>
          <a:stretch>
            <a:fillRect/>
          </a:stretch>
        </p:blipFill>
        <p:spPr>
          <a:xfrm>
            <a:off x="0" y="566928"/>
            <a:ext cx="12192000" cy="557784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202</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9</cp:revision>
  <dcterms:created xsi:type="dcterms:W3CDTF">2017-06-28T07:18:12Z</dcterms:created>
  <dcterms:modified xsi:type="dcterms:W3CDTF">2025-09-20T22:18:53Z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