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  <p:sldId id="268" r:id="rId25"/>
    <p:sldId id="269" r:id="rId26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slide" Target="slides/slide13.xml"/><Relationship Id="rId26" Type="http://schemas.openxmlformats.org/officeDocument/2006/relationships/slide" Target="slides/slide1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Transmissielijnen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Modellen voor AC analyse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300" b="1" i="0">
                <a:latin typeface="Arial"/>
              </a:rPr>
              <a:t>Dielectrische constante van een microstriplijn als functie van de dimensies</a:t>
            </a:r>
            <a:endParaRPr sz="23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741" y="566928"/>
            <a:ext cx="756851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dimensies om de vereiste karakteristieke impedantie van een microstriplijn te bekomen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5246" y="566928"/>
            <a:ext cx="756150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De relatie tussen effectieve dielectrische constante en karakteristieke impedantie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066" y="566928"/>
            <a:ext cx="7541868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Netwerk model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66928"/>
            <a:ext cx="1219200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Kleinsignaal model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968" y="566928"/>
            <a:ext cx="10504063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Kleinsignaal model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4387" y="868680"/>
            <a:ext cx="2943225" cy="11906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Vereenvoudigd Kleinsignaal model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4937" y="868680"/>
            <a:ext cx="1762125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Doorsnede coax kabel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7159" y="566928"/>
            <a:ext cx="8177681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Verloop van de karakteristieke impedantie van een RG-58 coax als functie van de frequentie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618" y="566928"/>
            <a:ext cx="5776764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Doorsnede twisted pair kabel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3592" y="566928"/>
            <a:ext cx="9744815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Verloop van de karakteristieke impedantie van een microstriplijn als functie van de dimensies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047" y="566928"/>
            <a:ext cx="7745905" cy="5577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