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 Oefening Boost convertor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```{figure} ./images/StepUp1.png</a:t>
            </a:r>
          </a:p>
          <a:p>
            <a:pPr/>
            <a:r>
              <a:t>:name:  bb</a:t>
            </a:r>
          </a:p>
          <a:p>
            <a:pPr/>
          </a:p>
          <a:p>
            <a:pPr/>
            <a:r>
              <a:t>Commercieel boost convertor circuit</a:t>
            </a:r>
          </a:p>
          <a:p>
            <a:pPr/>
            <a:r>
              <a:t>```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3" y="566928"/>
            <a:ext cx="1108155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3" y="566928"/>
            <a:ext cx="1108155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