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ngesInfos/changesInfo1.xml" ContentType="application/vnd.ms-powerpoint.changesinfo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revisionInfo.xml" ContentType="application/vnd.ms-powerpoint.revisioninfo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4"/>
  </p:sldMasterIdLst>
  <p:notesMasterIdLst>
    <p:notesMasterId r:id="rId5"/>
  </p:notesMasterIdLst>
  <p:handoutMasterIdLst>
    <p:handoutMasterId r:id="rId6"/>
  </p:handoutMasterIdLst>
  <p:sldIdLst>
    <p:sldId id="256" r:id="rId13"/>
    <p:sldId id="257" r:id="rId14"/>
    <p:sldId id="258" r:id="rId15"/>
    <p:sldId id="259" r:id="rId16"/>
    <p:sldId id="260" r:id="rId17"/>
    <p:sldId id="261" r:id="rId18"/>
    <p:sldId id="262" r:id="rId19"/>
    <p:sldId id="263" r:id="rId20"/>
    <p:sldId id="264" r:id="rId21"/>
  </p:sldIdLst>
  <p:sldSz cx="12192000" cy="6858000"/>
  <p:notesSz cx="6858000" cy="9144000"/>
  <p:defaultTextStyle>
    <a:defPPr>
      <a:defRPr lang="nl-N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1D41"/>
    <a:srgbClr val="00407A"/>
    <a:srgbClr val="00417E"/>
    <a:srgbClr val="CCD9E5"/>
    <a:srgbClr val="1D8DB0"/>
    <a:srgbClr val="2F4D5D"/>
    <a:srgbClr val="DCE7F0"/>
    <a:srgbClr val="005E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45133F-5F20-694B-80A0-FFA82CA13C3D}" v="6" dt="2025-01-15T14:53:06.6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138" autoAdjust="0"/>
    <p:restoredTop sz="94647"/>
  </p:normalViewPr>
  <p:slideViewPr>
    <p:cSldViewPr snapToGrid="0">
      <p:cViewPr varScale="1">
        <p:scale>
          <a:sx n="101" d="100"/>
          <a:sy n="101" d="100"/>
        </p:scale>
        <p:origin x="118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customXml" Target="../customXml/item1.xml"/><Relationship Id="rId2" Type="http://schemas.openxmlformats.org/officeDocument/2006/relationships/customXml" Target="../customXml/item2.xml"/><Relationship Id="rId3" Type="http://schemas.openxmlformats.org/officeDocument/2006/relationships/customXml" Target="../customXml/item3.xml"/><Relationship Id="rId4" Type="http://schemas.openxmlformats.org/officeDocument/2006/relationships/slideMaster" Target="slideMasters/slideMaster1.xml"/><Relationship Id="rId5" Type="http://schemas.openxmlformats.org/officeDocument/2006/relationships/notesMaster" Target="notesMasters/notesMaster1.xml"/><Relationship Id="rId6" Type="http://schemas.openxmlformats.org/officeDocument/2006/relationships/handoutMaster" Target="handoutMasters/handoutMaster1.xml"/><Relationship Id="rId7" Type="http://schemas.openxmlformats.org/officeDocument/2006/relationships/presProps" Target="presProps.xml"/><Relationship Id="rId8" Type="http://schemas.openxmlformats.org/officeDocument/2006/relationships/viewProps" Target="viewProps.xml"/><Relationship Id="rId9" Type="http://schemas.openxmlformats.org/officeDocument/2006/relationships/theme" Target="theme/theme1.xml"/><Relationship Id="rId10" Type="http://schemas.openxmlformats.org/officeDocument/2006/relationships/tableStyles" Target="tableStyles.xml"/><Relationship Id="rId11" Type="http://schemas.microsoft.com/office/2016/11/relationships/changesInfo" Target="changesInfos/changesInfo1.xml"/><Relationship Id="rId12" Type="http://schemas.microsoft.com/office/2015/10/relationships/revisionInfo" Target="revisionInfo.xml"/><Relationship Id="rId13" Type="http://schemas.openxmlformats.org/officeDocument/2006/relationships/slide" Target="slides/slide1.xml"/><Relationship Id="rId14" Type="http://schemas.openxmlformats.org/officeDocument/2006/relationships/slide" Target="slides/slide2.xml"/><Relationship Id="rId15" Type="http://schemas.openxmlformats.org/officeDocument/2006/relationships/slide" Target="slides/slide3.xml"/><Relationship Id="rId16" Type="http://schemas.openxmlformats.org/officeDocument/2006/relationships/slide" Target="slides/slide4.xml"/><Relationship Id="rId17" Type="http://schemas.openxmlformats.org/officeDocument/2006/relationships/slide" Target="slides/slide5.xml"/><Relationship Id="rId18" Type="http://schemas.openxmlformats.org/officeDocument/2006/relationships/slide" Target="slides/slide6.xml"/><Relationship Id="rId19" Type="http://schemas.openxmlformats.org/officeDocument/2006/relationships/slide" Target="slides/slide7.xml"/><Relationship Id="rId20" Type="http://schemas.openxmlformats.org/officeDocument/2006/relationships/slide" Target="slides/slide8.xml"/><Relationship Id="rId21" Type="http://schemas.openxmlformats.org/officeDocument/2006/relationships/slide" Target="slides/slide9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arel Titeca" userId="e309ecbf-1eb1-4781-a08b-88c329732184" providerId="ADAL" clId="{E21B21D8-D0A4-3F40-8E97-8C10D55D8AD9}"/>
    <pc:docChg chg="undo custSel addSld delSld modSld modMainMaster">
      <pc:chgData name="Karel Titeca" userId="e309ecbf-1eb1-4781-a08b-88c329732184" providerId="ADAL" clId="{E21B21D8-D0A4-3F40-8E97-8C10D55D8AD9}" dt="2025-01-10T09:12:25.370" v="82" actId="2696"/>
      <pc:docMkLst>
        <pc:docMk/>
      </pc:docMkLst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271260813" sldId="267"/>
        </pc:sldMkLst>
      </pc:sldChg>
      <pc:sldChg chg="del setBg">
        <pc:chgData name="Karel Titeca" userId="e309ecbf-1eb1-4781-a08b-88c329732184" providerId="ADAL" clId="{E21B21D8-D0A4-3F40-8E97-8C10D55D8AD9}" dt="2025-01-09T13:35:50.278" v="48" actId="2696"/>
        <pc:sldMkLst>
          <pc:docMk/>
          <pc:sldMk cId="508426678" sldId="271"/>
        </pc:sldMkLst>
      </pc:sldChg>
      <pc:sldChg chg="addSp delSp modSp mod chgLayout">
        <pc:chgData name="Karel Titeca" userId="e309ecbf-1eb1-4781-a08b-88c329732184" providerId="ADAL" clId="{E21B21D8-D0A4-3F40-8E97-8C10D55D8AD9}" dt="2025-01-10T09:08:36.639" v="78" actId="931"/>
        <pc:sldMkLst>
          <pc:docMk/>
          <pc:sldMk cId="1969548842" sldId="272"/>
        </pc:sldMkLst>
        <pc:spChg chg="add mod ord">
          <ac:chgData name="Karel Titeca" userId="e309ecbf-1eb1-4781-a08b-88c329732184" providerId="ADAL" clId="{E21B21D8-D0A4-3F40-8E97-8C10D55D8AD9}" dt="2025-01-09T13:41:41.789" v="74" actId="700"/>
          <ac:spMkLst>
            <pc:docMk/>
            <pc:sldMk cId="1969548842" sldId="272"/>
            <ac:spMk id="21" creationId="{DF82E9FA-B200-B169-064F-EF43B636FD1A}"/>
          </ac:spMkLst>
        </pc:spChg>
        <pc:picChg chg="add mod">
          <ac:chgData name="Karel Titeca" userId="e309ecbf-1eb1-4781-a08b-88c329732184" providerId="ADAL" clId="{E21B21D8-D0A4-3F40-8E97-8C10D55D8AD9}" dt="2025-01-10T09:08:36.639" v="78" actId="931"/>
          <ac:picMkLst>
            <pc:docMk/>
            <pc:sldMk cId="1969548842" sldId="272"/>
            <ac:picMk id="5" creationId="{8A6B8130-7EF4-8DFD-935B-5EAA169EE541}"/>
          </ac:picMkLst>
        </pc:picChg>
      </pc:sldChg>
      <pc:sldChg chg="del setBg">
        <pc:chgData name="Karel Titeca" userId="e309ecbf-1eb1-4781-a08b-88c329732184" providerId="ADAL" clId="{E21B21D8-D0A4-3F40-8E97-8C10D55D8AD9}" dt="2025-01-09T13:35:50.278" v="48" actId="2696"/>
        <pc:sldMkLst>
          <pc:docMk/>
          <pc:sldMk cId="615588416" sldId="273"/>
        </pc:sldMkLst>
      </pc:sldChg>
      <pc:sldChg chg="new del">
        <pc:chgData name="Karel Titeca" userId="e309ecbf-1eb1-4781-a08b-88c329732184" providerId="ADAL" clId="{E21B21D8-D0A4-3F40-8E97-8C10D55D8AD9}" dt="2025-01-10T09:12:25.370" v="82" actId="2696"/>
        <pc:sldMkLst>
          <pc:docMk/>
          <pc:sldMk cId="3841677715" sldId="273"/>
        </pc:sldMkLst>
      </pc:sldChg>
      <pc:sldChg chg="new del">
        <pc:chgData name="Karel Titeca" userId="e309ecbf-1eb1-4781-a08b-88c329732184" providerId="ADAL" clId="{E21B21D8-D0A4-3F40-8E97-8C10D55D8AD9}" dt="2025-01-10T09:12:22.787" v="81" actId="2696"/>
        <pc:sldMkLst>
          <pc:docMk/>
          <pc:sldMk cId="682381677" sldId="274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4262873472" sldId="274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688863856" sldId="275"/>
        </pc:sldMkLst>
      </pc:sldChg>
      <pc:sldChg chg="del">
        <pc:chgData name="Karel Titeca" userId="e309ecbf-1eb1-4781-a08b-88c329732184" providerId="ADAL" clId="{E21B21D8-D0A4-3F40-8E97-8C10D55D8AD9}" dt="2025-01-09T13:35:50.278" v="48" actId="2696"/>
        <pc:sldMkLst>
          <pc:docMk/>
          <pc:sldMk cId="1642340622" sldId="276"/>
        </pc:sldMkLst>
      </pc:sldChg>
      <pc:sldMasterChg chg="modSldLayout">
        <pc:chgData name="Karel Titeca" userId="e309ecbf-1eb1-4781-a08b-88c329732184" providerId="ADAL" clId="{E21B21D8-D0A4-3F40-8E97-8C10D55D8AD9}" dt="2025-01-09T13:36:45.927" v="56"/>
        <pc:sldMasterMkLst>
          <pc:docMk/>
          <pc:sldMasterMk cId="463755981" sldId="2147483648"/>
        </pc:sldMasterMkLst>
        <pc:sldLayoutChg chg="addSp delSp modSp mod setBg">
          <pc:chgData name="Karel Titeca" userId="e309ecbf-1eb1-4781-a08b-88c329732184" providerId="ADAL" clId="{E21B21D8-D0A4-3F40-8E97-8C10D55D8AD9}" dt="2025-01-09T13:36:45.927" v="56"/>
          <pc:sldLayoutMkLst>
            <pc:docMk/>
            <pc:sldMasterMk cId="463755981" sldId="2147483648"/>
            <pc:sldLayoutMk cId="2102180824" sldId="2147483650"/>
          </pc:sldLayoutMkLst>
        </pc:sldLayoutChg>
        <pc:sldLayoutChg chg="addSp delSp modSp mod setBg">
          <pc:chgData name="Karel Titeca" userId="e309ecbf-1eb1-4781-a08b-88c329732184" providerId="ADAL" clId="{E21B21D8-D0A4-3F40-8E97-8C10D55D8AD9}" dt="2025-01-09T13:36:39.816" v="53"/>
          <pc:sldLayoutMkLst>
            <pc:docMk/>
            <pc:sldMasterMk cId="463755981" sldId="2147483648"/>
            <pc:sldLayoutMk cId="955606081" sldId="2147483666"/>
          </pc:sldLayoutMkLst>
        </pc:sldLayoutChg>
      </pc:sldMasterChg>
    </pc:docChg>
  </pc:docChgLst>
  <pc:docChgLst>
    <pc:chgData name="Machteld Van den Neste" userId="8615916f-9347-4b42-93ba-e5bd1dd13089" providerId="ADAL" clId="{61B0EDAE-C254-4FB6-99BB-9B6D44090C99}"/>
    <pc:docChg chg="undo custSel addSld delSld modSld modMainMaster">
      <pc:chgData name="Machteld Van den Neste" userId="8615916f-9347-4b42-93ba-e5bd1dd13089" providerId="ADAL" clId="{61B0EDAE-C254-4FB6-99BB-9B6D44090C99}" dt="2025-01-02T09:47:30.990" v="249" actId="478"/>
      <pc:docMkLst>
        <pc:docMk/>
      </pc:docMkLst>
      <pc:sldChg chg="modSp del">
        <pc:chgData name="Machteld Van den Neste" userId="8615916f-9347-4b42-93ba-e5bd1dd13089" providerId="ADAL" clId="{61B0EDAE-C254-4FB6-99BB-9B6D44090C99}" dt="2025-01-02T08:50:25.549" v="47" actId="47"/>
        <pc:sldMkLst>
          <pc:docMk/>
          <pc:sldMk cId="377603362" sldId="256"/>
        </pc:sldMkLst>
      </pc:sldChg>
      <pc:sldChg chg="del">
        <pc:chgData name="Machteld Van den Neste" userId="8615916f-9347-4b42-93ba-e5bd1dd13089" providerId="ADAL" clId="{61B0EDAE-C254-4FB6-99BB-9B6D44090C99}" dt="2025-01-02T08:57:21.143" v="72" actId="47"/>
        <pc:sldMkLst>
          <pc:docMk/>
          <pc:sldMk cId="375218072" sldId="258"/>
        </pc:sldMkLst>
      </pc:sldChg>
      <pc:sldChg chg="del">
        <pc:chgData name="Machteld Van den Neste" userId="8615916f-9347-4b42-93ba-e5bd1dd13089" providerId="ADAL" clId="{61B0EDAE-C254-4FB6-99BB-9B6D44090C99}" dt="2025-01-02T09:06:42.738" v="121" actId="47"/>
        <pc:sldMkLst>
          <pc:docMk/>
          <pc:sldMk cId="532101724" sldId="268"/>
        </pc:sldMkLst>
      </pc:sldChg>
      <pc:sldChg chg="del">
        <pc:chgData name="Machteld Van den Neste" userId="8615916f-9347-4b42-93ba-e5bd1dd13089" providerId="ADAL" clId="{61B0EDAE-C254-4FB6-99BB-9B6D44090C99}" dt="2025-01-02T09:04:56.634" v="115" actId="47"/>
        <pc:sldMkLst>
          <pc:docMk/>
          <pc:sldMk cId="2409383368" sldId="269"/>
        </pc:sldMkLst>
      </pc:sldChg>
      <pc:sldChg chg="delSp modSp del mod">
        <pc:chgData name="Machteld Van den Neste" userId="8615916f-9347-4b42-93ba-e5bd1dd13089" providerId="ADAL" clId="{61B0EDAE-C254-4FB6-99BB-9B6D44090C99}" dt="2025-01-02T09:11:32.260" v="143" actId="47"/>
        <pc:sldMkLst>
          <pc:docMk/>
          <pc:sldMk cId="1603027037" sldId="270"/>
        </pc:sldMkLst>
      </pc:sldChg>
      <pc:sldChg chg="addSp delSp modSp new del mod">
        <pc:chgData name="Machteld Van den Neste" userId="8615916f-9347-4b42-93ba-e5bd1dd13089" providerId="ADAL" clId="{61B0EDAE-C254-4FB6-99BB-9B6D44090C99}" dt="2025-01-02T08:57:19.268" v="71" actId="47"/>
        <pc:sldMkLst>
          <pc:docMk/>
          <pc:sldMk cId="1107228455" sldId="272"/>
        </pc:sldMkLst>
      </pc:sldChg>
      <pc:sldChg chg="addSp delSp modSp new del mod setBg">
        <pc:chgData name="Machteld Van den Neste" userId="8615916f-9347-4b42-93ba-e5bd1dd13089" providerId="ADAL" clId="{61B0EDAE-C254-4FB6-99BB-9B6D44090C99}" dt="2025-01-02T08:48:49.262" v="39" actId="47"/>
        <pc:sldMkLst>
          <pc:docMk/>
          <pc:sldMk cId="1433282686" sldId="272"/>
        </pc:sldMkLst>
      </pc:sldChg>
      <pc:sldChg chg="addSp delSp modSp new mod">
        <pc:chgData name="Machteld Van den Neste" userId="8615916f-9347-4b42-93ba-e5bd1dd13089" providerId="ADAL" clId="{61B0EDAE-C254-4FB6-99BB-9B6D44090C99}" dt="2025-01-02T09:47:27.477" v="248" actId="478"/>
        <pc:sldMkLst>
          <pc:docMk/>
          <pc:sldMk cId="1969548842" sldId="272"/>
        </pc:sldMkLst>
      </pc:sldChg>
      <pc:sldChg chg="new">
        <pc:chgData name="Machteld Van den Neste" userId="8615916f-9347-4b42-93ba-e5bd1dd13089" providerId="ADAL" clId="{61B0EDAE-C254-4FB6-99BB-9B6D44090C99}" dt="2025-01-02T08:57:34.417" v="74" actId="680"/>
        <pc:sldMkLst>
          <pc:docMk/>
          <pc:sldMk cId="615588416" sldId="273"/>
        </pc:sldMkLst>
      </pc:sldChg>
      <pc:sldChg chg="new">
        <pc:chgData name="Machteld Van den Neste" userId="8615916f-9347-4b42-93ba-e5bd1dd13089" providerId="ADAL" clId="{61B0EDAE-C254-4FB6-99BB-9B6D44090C99}" dt="2025-01-02T09:05:02.753" v="116" actId="680"/>
        <pc:sldMkLst>
          <pc:docMk/>
          <pc:sldMk cId="4262873472" sldId="274"/>
        </pc:sldMkLst>
      </pc:sldChg>
      <pc:sldChg chg="new">
        <pc:chgData name="Machteld Van den Neste" userId="8615916f-9347-4b42-93ba-e5bd1dd13089" providerId="ADAL" clId="{61B0EDAE-C254-4FB6-99BB-9B6D44090C99}" dt="2025-01-02T09:06:48.676" v="122" actId="680"/>
        <pc:sldMkLst>
          <pc:docMk/>
          <pc:sldMk cId="1688863856" sldId="275"/>
        </pc:sldMkLst>
      </pc:sldChg>
      <pc:sldChg chg="addSp delSp modSp new del mod setBg">
        <pc:chgData name="Machteld Van den Neste" userId="8615916f-9347-4b42-93ba-e5bd1dd13089" providerId="ADAL" clId="{61B0EDAE-C254-4FB6-99BB-9B6D44090C99}" dt="2025-01-02T09:36:18.497" v="222" actId="47"/>
        <pc:sldMkLst>
          <pc:docMk/>
          <pc:sldMk cId="284695013" sldId="276"/>
        </pc:sldMkLst>
      </pc:sldChg>
      <pc:sldChg chg="addSp delSp modSp new mod">
        <pc:chgData name="Machteld Van den Neste" userId="8615916f-9347-4b42-93ba-e5bd1dd13089" providerId="ADAL" clId="{61B0EDAE-C254-4FB6-99BB-9B6D44090C99}" dt="2025-01-02T09:47:30.990" v="249" actId="478"/>
        <pc:sldMkLst>
          <pc:docMk/>
          <pc:sldMk cId="1642340622" sldId="276"/>
        </pc:sldMkLst>
      </pc:sldChg>
      <pc:sldChg chg="new del">
        <pc:chgData name="Machteld Van den Neste" userId="8615916f-9347-4b42-93ba-e5bd1dd13089" providerId="ADAL" clId="{61B0EDAE-C254-4FB6-99BB-9B6D44090C99}" dt="2025-01-02T09:43:12.032" v="240" actId="47"/>
        <pc:sldMkLst>
          <pc:docMk/>
          <pc:sldMk cId="3324634744" sldId="276"/>
        </pc:sldMkLst>
      </pc:sldChg>
      <pc:sldMasterChg chg="mod addSldLayout modSldLayout">
        <pc:chgData name="Machteld Van den Neste" userId="8615916f-9347-4b42-93ba-e5bd1dd13089" providerId="ADAL" clId="{61B0EDAE-C254-4FB6-99BB-9B6D44090C99}" dt="2025-01-02T09:41:54.269" v="239" actId="14100"/>
        <pc:sldMasterMkLst>
          <pc:docMk/>
          <pc:sldMasterMk cId="463755981" sldId="2147483648"/>
        </pc:sldMasterMkLst>
        <pc:sldLayoutChg chg="addSp delSp modSp mod setBg">
          <pc:chgData name="Machteld Van den Neste" userId="8615916f-9347-4b42-93ba-e5bd1dd13089" providerId="ADAL" clId="{61B0EDAE-C254-4FB6-99BB-9B6D44090C99}" dt="2025-01-02T08:55:35.661" v="55" actId="478"/>
          <pc:sldLayoutMkLst>
            <pc:docMk/>
            <pc:sldMasterMk cId="463755981" sldId="2147483648"/>
            <pc:sldLayoutMk cId="1128617704" sldId="2147483649"/>
          </pc:sldLayoutMkLst>
          <pc:spChg chg="mod">
            <ac:chgData name="Machteld Van den Neste" userId="8615916f-9347-4b42-93ba-e5bd1dd13089" providerId="ADAL" clId="{61B0EDAE-C254-4FB6-99BB-9B6D44090C99}" dt="2025-01-02T08:48:08.631" v="32" actId="1076"/>
            <ac:spMkLst>
              <pc:docMk/>
              <pc:sldMasterMk cId="463755981" sldId="2147483648"/>
              <pc:sldLayoutMk cId="1128617704" sldId="2147483649"/>
              <ac:spMk id="6" creationId="{F0056D20-55F3-317C-6661-10BE3B5BC581}"/>
            </ac:spMkLst>
          </pc:spChg>
        </pc:sldLayoutChg>
        <pc:sldLayoutChg chg="addSp delSp modSp mod setBg">
          <pc:chgData name="Machteld Van den Neste" userId="8615916f-9347-4b42-93ba-e5bd1dd13089" providerId="ADAL" clId="{61B0EDAE-C254-4FB6-99BB-9B6D44090C99}" dt="2025-01-02T08:56:33.236" v="70"/>
          <pc:sldLayoutMkLst>
            <pc:docMk/>
            <pc:sldMasterMk cId="463755981" sldId="2147483648"/>
            <pc:sldLayoutMk cId="2102180824" sldId="2147483650"/>
          </pc:sldLayoutMkLst>
        </pc:sldLayoutChg>
        <pc:sldLayoutChg chg="addSp delSp modSp mod">
          <pc:chgData name="Machteld Van den Neste" userId="8615916f-9347-4b42-93ba-e5bd1dd13089" providerId="ADAL" clId="{61B0EDAE-C254-4FB6-99BB-9B6D44090C99}" dt="2025-01-02T09:41:54.269" v="239" actId="14100"/>
          <pc:sldLayoutMkLst>
            <pc:docMk/>
            <pc:sldMasterMk cId="463755981" sldId="2147483648"/>
            <pc:sldLayoutMk cId="0" sldId="2147483661"/>
          </pc:sldLayoutMkLst>
          <pc:spChg chg="add mod ord">
            <ac:chgData name="Machteld Van den Neste" userId="8615916f-9347-4b42-93ba-e5bd1dd13089" providerId="ADAL" clId="{61B0EDAE-C254-4FB6-99BB-9B6D44090C99}" dt="2025-01-02T09:41:54.269" v="239" actId="14100"/>
            <ac:spMkLst>
              <pc:docMk/>
              <pc:sldMasterMk cId="463755981" sldId="2147483648"/>
              <pc:sldLayoutMk cId="0" sldId="2147483661"/>
              <ac:spMk id="3" creationId="{13391891-52D5-B43E-96A4-81AFBB31486B}"/>
            </ac:spMkLst>
          </pc:spChg>
          <pc:spChg chg="add mod">
            <ac:chgData name="Machteld Van den Neste" userId="8615916f-9347-4b42-93ba-e5bd1dd13089" providerId="ADAL" clId="{61B0EDAE-C254-4FB6-99BB-9B6D44090C99}" dt="2025-01-02T09:41:47.227" v="238" actId="3064"/>
            <ac:spMkLst>
              <pc:docMk/>
              <pc:sldMasterMk cId="463755981" sldId="2147483648"/>
              <pc:sldLayoutMk cId="0" sldId="2147483661"/>
              <ac:spMk id="4" creationId="{2E78632D-E6A2-312C-C612-BDDFA57CA267}"/>
            </ac:spMkLst>
          </pc:spChg>
        </pc:sldLayoutChg>
        <pc:sldLayoutChg chg="addSp delSp modSp mod">
          <pc:chgData name="Machteld Van den Neste" userId="8615916f-9347-4b42-93ba-e5bd1dd13089" providerId="ADAL" clId="{61B0EDAE-C254-4FB6-99BB-9B6D44090C99}" dt="2025-01-02T09:05:51.617" v="120"/>
          <pc:sldLayoutMkLst>
            <pc:docMk/>
            <pc:sldMasterMk cId="463755981" sldId="2147483648"/>
            <pc:sldLayoutMk cId="2729922542" sldId="2147483664"/>
          </pc:sldLayoutMkLst>
          <pc:spChg chg="add mod">
            <ac:chgData name="Machteld Van den Neste" userId="8615916f-9347-4b42-93ba-e5bd1dd13089" providerId="ADAL" clId="{61B0EDAE-C254-4FB6-99BB-9B6D44090C99}" dt="2025-01-02T09:05:51.617" v="120"/>
            <ac:spMkLst>
              <pc:docMk/>
              <pc:sldMasterMk cId="463755981" sldId="2147483648"/>
              <pc:sldLayoutMk cId="2729922542" sldId="2147483664"/>
              <ac:spMk id="2" creationId="{B8E699FC-673C-4C85-B4D7-5D55E303F407}"/>
            </ac:spMkLst>
          </pc:spChg>
        </pc:sldLayoutChg>
        <pc:sldLayoutChg chg="addSp delSp modSp mod">
          <pc:chgData name="Machteld Van den Neste" userId="8615916f-9347-4b42-93ba-e5bd1dd13089" providerId="ADAL" clId="{61B0EDAE-C254-4FB6-99BB-9B6D44090C99}" dt="2025-01-02T09:03:37.801" v="114" actId="113"/>
          <pc:sldLayoutMkLst>
            <pc:docMk/>
            <pc:sldMasterMk cId="463755981" sldId="2147483648"/>
            <pc:sldLayoutMk cId="961122991" sldId="2147483665"/>
          </pc:sldLayoutMkLst>
          <pc:spChg chg="add mod">
            <ac:chgData name="Machteld Van den Neste" userId="8615916f-9347-4b42-93ba-e5bd1dd13089" providerId="ADAL" clId="{61B0EDAE-C254-4FB6-99BB-9B6D44090C99}" dt="2025-01-02T09:03:37.801" v="114" actId="113"/>
            <ac:spMkLst>
              <pc:docMk/>
              <pc:sldMasterMk cId="463755981" sldId="2147483648"/>
              <pc:sldLayoutMk cId="961122991" sldId="2147483665"/>
              <ac:spMk id="7" creationId="{3BE6B130-1D11-E9C7-FB3D-DE28358B931F}"/>
            </ac:spMkLst>
          </pc:spChg>
        </pc:sldLayoutChg>
        <pc:sldLayoutChg chg="delSp modSp mod setBg">
          <pc:chgData name="Machteld Van den Neste" userId="8615916f-9347-4b42-93ba-e5bd1dd13089" providerId="ADAL" clId="{61B0EDAE-C254-4FB6-99BB-9B6D44090C99}" dt="2025-01-02T09:26:15.945" v="150"/>
          <pc:sldLayoutMkLst>
            <pc:docMk/>
            <pc:sldMasterMk cId="463755981" sldId="2147483648"/>
            <pc:sldLayoutMk cId="955606081" sldId="2147483666"/>
          </pc:sldLayoutMkLst>
        </pc:sldLayoutChg>
        <pc:sldLayoutChg chg="addSp delSp modSp mod">
          <pc:chgData name="Machteld Van den Neste" userId="8615916f-9347-4b42-93ba-e5bd1dd13089" providerId="ADAL" clId="{61B0EDAE-C254-4FB6-99BB-9B6D44090C99}" dt="2025-01-02T09:05:46.697" v="118"/>
          <pc:sldLayoutMkLst>
            <pc:docMk/>
            <pc:sldMasterMk cId="463755981" sldId="2147483648"/>
            <pc:sldLayoutMk cId="4239957473" sldId="2147483667"/>
          </pc:sldLayoutMkLst>
          <pc:spChg chg="add mod">
            <ac:chgData name="Machteld Van den Neste" userId="8615916f-9347-4b42-93ba-e5bd1dd13089" providerId="ADAL" clId="{61B0EDAE-C254-4FB6-99BB-9B6D44090C99}" dt="2025-01-02T09:05:46.697" v="118"/>
            <ac:spMkLst>
              <pc:docMk/>
              <pc:sldMasterMk cId="463755981" sldId="2147483648"/>
              <pc:sldLayoutMk cId="4239957473" sldId="2147483667"/>
              <ac:spMk id="3" creationId="{E9A25335-0D2B-ED58-6AAF-0CA4D0AF90E5}"/>
            </ac:spMkLst>
          </pc:spChg>
        </pc:sldLayoutChg>
        <pc:sldLayoutChg chg="delSp add mod modTransition">
          <pc:chgData name="Machteld Van den Neste" userId="8615916f-9347-4b42-93ba-e5bd1dd13089" providerId="ADAL" clId="{61B0EDAE-C254-4FB6-99BB-9B6D44090C99}" dt="2025-01-02T09:20:57.480" v="145" actId="478"/>
          <pc:sldLayoutMkLst>
            <pc:docMk/>
            <pc:sldMasterMk cId="463755981" sldId="2147483648"/>
            <pc:sldLayoutMk cId="2998040396" sldId="2147483668"/>
          </pc:sldLayoutMkLst>
        </pc:sldLayoutChg>
      </pc:sldMasterChg>
    </pc:docChg>
  </pc:docChgLst>
  <pc:docChgLst>
    <pc:chgData name="Karel Titeca" userId="e309ecbf-1eb1-4781-a08b-88c329732184" providerId="ADAL" clId="{2545133F-5F20-694B-80A0-FFA82CA13C3D}"/>
    <pc:docChg chg="custSel addSld delSld modSld modMainMaster">
      <pc:chgData name="Karel Titeca" userId="e309ecbf-1eb1-4781-a08b-88c329732184" providerId="ADAL" clId="{2545133F-5F20-694B-80A0-FFA82CA13C3D}" dt="2025-01-15T15:53:09.649" v="231" actId="680"/>
      <pc:docMkLst>
        <pc:docMk/>
      </pc:docMkLst>
      <pc:sldChg chg="addSp delSp modSp new del mod">
        <pc:chgData name="Karel Titeca" userId="e309ecbf-1eb1-4781-a08b-88c329732184" providerId="ADAL" clId="{2545133F-5F20-694B-80A0-FFA82CA13C3D}" dt="2025-01-10T09:58:15.698" v="143" actId="2696"/>
        <pc:sldMkLst>
          <pc:docMk/>
          <pc:sldMk cId="576512829" sldId="273"/>
        </pc:sldMkLst>
      </pc:sldChg>
      <pc:sldChg chg="modSp new del mod">
        <pc:chgData name="Karel Titeca" userId="e309ecbf-1eb1-4781-a08b-88c329732184" providerId="ADAL" clId="{2545133F-5F20-694B-80A0-FFA82CA13C3D}" dt="2025-01-15T14:55:01.571" v="230" actId="2696"/>
        <pc:sldMkLst>
          <pc:docMk/>
          <pc:sldMk cId="715517778" sldId="273"/>
        </pc:sldMkLst>
        <pc:spChg chg="mod">
          <ac:chgData name="Karel Titeca" userId="e309ecbf-1eb1-4781-a08b-88c329732184" providerId="ADAL" clId="{2545133F-5F20-694B-80A0-FFA82CA13C3D}" dt="2025-01-15T14:54:56.289" v="229" actId="20577"/>
          <ac:spMkLst>
            <pc:docMk/>
            <pc:sldMk cId="715517778" sldId="273"/>
            <ac:spMk id="2" creationId="{0818634F-AACF-670E-FF81-581FA6B45895}"/>
          </ac:spMkLst>
        </pc:spChg>
      </pc:sldChg>
      <pc:sldChg chg="modSp new del mod">
        <pc:chgData name="Karel Titeca" userId="e309ecbf-1eb1-4781-a08b-88c329732184" providerId="ADAL" clId="{2545133F-5F20-694B-80A0-FFA82CA13C3D}" dt="2025-01-15T14:53:36.299" v="187" actId="2696"/>
        <pc:sldMkLst>
          <pc:docMk/>
          <pc:sldMk cId="1871108053" sldId="273"/>
        </pc:sldMkLst>
        <pc:spChg chg="mod">
          <ac:chgData name="Karel Titeca" userId="e309ecbf-1eb1-4781-a08b-88c329732184" providerId="ADAL" clId="{2545133F-5F20-694B-80A0-FFA82CA13C3D}" dt="2025-01-15T14:53:32.653" v="186" actId="20577"/>
          <ac:spMkLst>
            <pc:docMk/>
            <pc:sldMk cId="1871108053" sldId="273"/>
            <ac:spMk id="2" creationId="{15AF4A44-095D-FD92-DC81-15796461E1B6}"/>
          </ac:spMkLst>
        </pc:spChg>
      </pc:sldChg>
      <pc:sldChg chg="new">
        <pc:chgData name="Karel Titeca" userId="e309ecbf-1eb1-4781-a08b-88c329732184" providerId="ADAL" clId="{2545133F-5F20-694B-80A0-FFA82CA13C3D}" dt="2025-01-15T15:53:09.649" v="231" actId="680"/>
        <pc:sldMkLst>
          <pc:docMk/>
          <pc:sldMk cId="2042924251" sldId="273"/>
        </pc:sldMkLst>
      </pc:sldChg>
      <pc:sldChg chg="new del">
        <pc:chgData name="Karel Titeca" userId="e309ecbf-1eb1-4781-a08b-88c329732184" providerId="ADAL" clId="{2545133F-5F20-694B-80A0-FFA82CA13C3D}" dt="2025-01-10T09:56:07.129" v="3" actId="2696"/>
        <pc:sldMkLst>
          <pc:docMk/>
          <pc:sldMk cId="2449635822" sldId="273"/>
        </pc:sldMkLst>
      </pc:sldChg>
      <pc:sldChg chg="addSp delSp modSp new del">
        <pc:chgData name="Karel Titeca" userId="e309ecbf-1eb1-4781-a08b-88c329732184" providerId="ADAL" clId="{2545133F-5F20-694B-80A0-FFA82CA13C3D}" dt="2025-01-10T09:57:22.619" v="138" actId="2696"/>
        <pc:sldMkLst>
          <pc:docMk/>
          <pc:sldMk cId="2997442449" sldId="273"/>
        </pc:sldMkLst>
      </pc:sldChg>
      <pc:sldChg chg="new del">
        <pc:chgData name="Karel Titeca" userId="e309ecbf-1eb1-4781-a08b-88c329732184" providerId="ADAL" clId="{2545133F-5F20-694B-80A0-FFA82CA13C3D}" dt="2025-01-10T09:56:23.802" v="12" actId="2696"/>
        <pc:sldMkLst>
          <pc:docMk/>
          <pc:sldMk cId="3858289603" sldId="273"/>
        </pc:sldMkLst>
      </pc:sldChg>
      <pc:sldMasterChg chg="addSldLayout modSldLayout">
        <pc:chgData name="Karel Titeca" userId="e309ecbf-1eb1-4781-a08b-88c329732184" providerId="ADAL" clId="{2545133F-5F20-694B-80A0-FFA82CA13C3D}" dt="2025-01-15T14:53:06.620" v="145" actId="12"/>
        <pc:sldMasterMkLst>
          <pc:docMk/>
          <pc:sldMasterMk cId="463755981" sldId="2147483648"/>
        </pc:sldMasterMkLst>
        <pc:sldLayoutChg chg="modSp mod">
          <pc:chgData name="Karel Titeca" userId="e309ecbf-1eb1-4781-a08b-88c329732184" providerId="ADAL" clId="{2545133F-5F20-694B-80A0-FFA82CA13C3D}" dt="2025-01-10T09:57:37.239" v="139" actId="207"/>
          <pc:sldLayoutMkLst>
            <pc:docMk/>
            <pc:sldMasterMk cId="463755981" sldId="2147483648"/>
            <pc:sldLayoutMk cId="1128617704" sldId="2147483649"/>
          </pc:sldLayoutMkLst>
          <pc:spChg chg="mod">
            <ac:chgData name="Karel Titeca" userId="e309ecbf-1eb1-4781-a08b-88c329732184" providerId="ADAL" clId="{2545133F-5F20-694B-80A0-FFA82CA13C3D}" dt="2025-01-10T09:57:37.239" v="139" actId="207"/>
            <ac:spMkLst>
              <pc:docMk/>
              <pc:sldMasterMk cId="463755981" sldId="2147483648"/>
              <pc:sldLayoutMk cId="1128617704" sldId="2147483649"/>
              <ac:spMk id="6" creationId="{F0056D20-55F3-317C-6661-10BE3B5BC581}"/>
            </ac:spMkLst>
          </pc:spChg>
        </pc:sldLayoutChg>
        <pc:sldLayoutChg chg="modSp add mod modTransition">
          <pc:chgData name="Karel Titeca" userId="e309ecbf-1eb1-4781-a08b-88c329732184" providerId="ADAL" clId="{2545133F-5F20-694B-80A0-FFA82CA13C3D}" dt="2025-01-15T14:53:06.620" v="145" actId="12"/>
          <pc:sldLayoutMkLst>
            <pc:docMk/>
            <pc:sldMasterMk cId="463755981" sldId="2147483648"/>
            <pc:sldLayoutMk cId="2045038603" sldId="2147483669"/>
          </pc:sldLayoutMkLst>
          <pc:spChg chg="mod">
            <ac:chgData name="Karel Titeca" userId="e309ecbf-1eb1-4781-a08b-88c329732184" providerId="ADAL" clId="{2545133F-5F20-694B-80A0-FFA82CA13C3D}" dt="2025-01-15T14:53:06.620" v="145" actId="12"/>
            <ac:spMkLst>
              <pc:docMk/>
              <pc:sldMasterMk cId="463755981" sldId="2147483648"/>
              <pc:sldLayoutMk cId="2045038603" sldId="2147483669"/>
              <ac:spMk id="8" creationId="{C01A8B63-1F44-5094-9E16-440828CEB08D}"/>
            </ac:spMkLst>
          </pc:spChg>
        </pc:sldLayoutChg>
      </pc:sldMasterChg>
    </pc:docChg>
  </pc:docChgLst>
</pc:chgInfo>
</file>

<file path=ppt/handoutMasters/_rels/handout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F591CCF-F6FD-734B-854A-5BC033593B1E}" type="datetimeFigureOut">
              <a:rPr lang="nl-NL" smtClean="0"/>
              <a:t>28-9-2025</a:t>
            </a:fld>
            <a:endParaRPr lang="nl-NL"/>
          </a:p>
        </p:txBody>
      </p:sp>
      <p:sp>
        <p:nvSpPr>
          <p:cNvPr id="4" name="Tijdelijke aanduiding voor voettekst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5" name="Tijdelijke aanduiding voor dianumm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152A6D4-CD3D-5148-8B70-A84796F20135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5891639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ko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3" name="Tijdelijke aanduiding voor datum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3C66214-DB21-4647-B5DA-0D17CA592867}" type="datetimeFigureOut">
              <a:rPr lang="nl-NL" smtClean="0"/>
              <a:t>28-9-2025</a:t>
            </a:fld>
            <a:endParaRPr lang="nl-NL"/>
          </a:p>
        </p:txBody>
      </p:sp>
      <p:sp>
        <p:nvSpPr>
          <p:cNvPr id="4" name="Tijdelijke aanduiding voor dia-afbeelding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NL"/>
          </a:p>
        </p:txBody>
      </p:sp>
      <p:sp>
        <p:nvSpPr>
          <p:cNvPr id="5" name="Tijdelijke aanduiding voor notiti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6" name="Tijdelijke aanduiding voor voet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NL"/>
          </a:p>
        </p:txBody>
      </p:sp>
      <p:sp>
        <p:nvSpPr>
          <p:cNvPr id="7" name="Tijdelijke aanduiding voor dia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54E32A-327F-AF4B-8E1F-209FBF93D26D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64046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jpeg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8.png"/></Relationships>
</file>

<file path=ppt/slideLayouts/_rels/slideLayout1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7.png"/><Relationship Id="rId3" Type="http://schemas.openxmlformats.org/officeDocument/2006/relationships/image" Target="../media/image9.png"/></Relationships>
</file>

<file path=ppt/slideLayouts/_rels/slideLayout1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1.png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4.png"/><Relationship Id="rId3" Type="http://schemas.openxmlformats.org/officeDocument/2006/relationships/image" Target="../media/image5.png"/><Relationship Id="rId4" Type="http://schemas.openxmlformats.org/officeDocument/2006/relationships/image" Target="../media/image1.png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6.png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">
    <p:bg>
      <p:bgPr>
        <a:solidFill>
          <a:srgbClr val="001D4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el 2">
            <a:extLst>
              <a:ext uri="{FF2B5EF4-FFF2-40B4-BE49-F238E27FC236}">
                <a16:creationId xmlns:a16="http://schemas.microsoft.com/office/drawing/2014/main" id="{68BDB9EC-0874-2647-AB98-1103A741C35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33667" y="1730828"/>
            <a:ext cx="5283534" cy="3396343"/>
          </a:xfrm>
        </p:spPr>
        <p:txBody>
          <a:bodyPr anchor="ctr" anchorCtr="0">
            <a:normAutofit/>
          </a:bodyPr>
          <a:lstStyle>
            <a:lvl1pPr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nl-NL"/>
              <a:t>﻿Klikken om </a:t>
            </a:r>
            <a:br>
              <a:rPr lang="nl-NL"/>
            </a:br>
            <a:r>
              <a:rPr lang="nl-NL"/>
              <a:t>een titel toe </a:t>
            </a:r>
            <a:br>
              <a:rPr lang="nl-NL"/>
            </a:br>
            <a:r>
              <a:rPr lang="nl-NL"/>
              <a:t>te voegen</a:t>
            </a:r>
            <a:endParaRPr lang="nl-BE"/>
          </a:p>
        </p:txBody>
      </p:sp>
      <p:pic>
        <p:nvPicPr>
          <p:cNvPr id="8" name="Afbeelding 7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5D495572-740C-622D-A0A0-55B335E879E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249045" y="5969498"/>
            <a:ext cx="2520000" cy="495158"/>
          </a:xfrm>
          <a:prstGeom prst="rect">
            <a:avLst/>
          </a:prstGeom>
        </p:spPr>
      </p:pic>
      <p:sp>
        <p:nvSpPr>
          <p:cNvPr id="9" name="Titel 2">
            <a:extLst>
              <a:ext uri="{FF2B5EF4-FFF2-40B4-BE49-F238E27FC236}">
                <a16:creationId xmlns:a16="http://schemas.microsoft.com/office/drawing/2014/main" id="{3DAE7C1F-2FF5-D159-64D6-93BFDEDD4C19}"/>
              </a:ext>
            </a:extLst>
          </p:cNvPr>
          <p:cNvSpPr txBox="1">
            <a:spLocks/>
          </p:cNvSpPr>
          <p:nvPr userDrawn="1"/>
        </p:nvSpPr>
        <p:spPr>
          <a:xfrm>
            <a:off x="6333667" y="4484914"/>
            <a:ext cx="5283534" cy="642257"/>
          </a:xfrm>
          <a:prstGeom prst="rect">
            <a:avLst/>
          </a:prstGeom>
        </p:spPr>
        <p:txBody>
          <a:bodyPr vert="horz" lIns="0" tIns="0" rIns="0" bIns="0" rtlCol="0" anchor="ctr" anchorCtr="0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000" b="1" i="0" kern="1200" baseline="0">
                <a:solidFill>
                  <a:schemeClr val="bg1"/>
                </a:solidFill>
                <a:latin typeface="Arial" panose="020B0604020202020204" pitchFamily="34" charset="0"/>
                <a:ea typeface="+mj-ea"/>
                <a:cs typeface="+mj-cs"/>
              </a:defRPr>
            </a:lvl1pPr>
          </a:lstStyle>
          <a:p>
            <a:endParaRPr lang="nl-BE" sz="2000" b="0" i="0" baseline="0"/>
          </a:p>
        </p:txBody>
      </p:sp>
      <p:pic>
        <p:nvPicPr>
          <p:cNvPr id="4" name="Picture Placeholder 4">
            <a:extLst>
              <a:ext uri="{FF2B5EF4-FFF2-40B4-BE49-F238E27FC236}">
                <a16:creationId xmlns:a16="http://schemas.microsoft.com/office/drawing/2014/main" id="{7155FCE1-AFE6-6C0C-8806-031D125F906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rcRect/>
          <a:stretch>
            <a:fillRect/>
          </a:stretch>
        </p:blipFill>
        <p:spPr>
          <a:xfrm>
            <a:off x="-763200" y="-3"/>
            <a:ext cx="6858000" cy="6858000"/>
          </a:xfrm>
          <a:prstGeom prst="ellipse">
            <a:avLst/>
          </a:prstGeom>
          <a:ln w="63500" cap="rnd">
            <a:noFill/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</p:spTree>
    <p:extLst>
      <p:ext uri="{BB962C8B-B14F-4D97-AF65-F5344CB8AC3E}">
        <p14:creationId xmlns:p14="http://schemas.microsoft.com/office/powerpoint/2010/main" val="112861770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ekop">
    <p:bg>
      <p:bgPr>
        <a:solidFill>
          <a:srgbClr val="CCD9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13391891-52D5-B43E-96A4-81AFBB31486B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124726" y="583200"/>
            <a:ext cx="6496074" cy="3531638"/>
          </a:xfrm>
        </p:spPr>
        <p:txBody>
          <a:bodyPr/>
          <a:lstStyle/>
          <a:p>
            <a:endParaRPr lang="nl-BE"/>
          </a:p>
        </p:txBody>
      </p:sp>
      <p:pic>
        <p:nvPicPr>
          <p:cNvPr id="10" name="Afbeelding 9" descr="Afbeelding met Graphics, typografie, ontwerp&#10;&#10;Automatisch gegenereerde beschrijving">
            <a:extLst>
              <a:ext uri="{FF2B5EF4-FFF2-40B4-BE49-F238E27FC236}">
                <a16:creationId xmlns:a16="http://schemas.microsoft.com/office/drawing/2014/main" id="{989F9A73-96CE-FEED-DC36-96369D24ED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1124086" y="1600200"/>
            <a:ext cx="5014876" cy="2239200"/>
          </a:xfrm>
          <a:prstGeom prst="rect">
            <a:avLst/>
          </a:prstGeom>
        </p:spPr>
      </p:pic>
      <p:sp>
        <p:nvSpPr>
          <p:cNvPr id="17" name="Tijdelijke aanduiding voor datum 3">
            <a:extLst>
              <a:ext uri="{FF2B5EF4-FFF2-40B4-BE49-F238E27FC236}">
                <a16:creationId xmlns:a16="http://schemas.microsoft.com/office/drawing/2014/main" id="{98E7770F-9DD8-88A0-F8BC-6063FE0C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39E7E716-59E8-42BC-97BF-DDA9E59ADEE7}" type="datetime1">
              <a:rPr lang="nl-BE" smtClean="0"/>
              <a:t>28/09/2025</a:t>
            </a:fld>
            <a:endParaRPr lang="nl-NL"/>
          </a:p>
        </p:txBody>
      </p:sp>
      <p:sp>
        <p:nvSpPr>
          <p:cNvPr id="18" name="Tijdelijke aanduiding voor voettekst 4">
            <a:extLst>
              <a:ext uri="{FF2B5EF4-FFF2-40B4-BE49-F238E27FC236}">
                <a16:creationId xmlns:a16="http://schemas.microsoft.com/office/drawing/2014/main" id="{CB32BB89-83FA-D527-382C-95DAFF65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 dirty="0"/>
          </a:p>
        </p:txBody>
      </p:sp>
      <p:sp>
        <p:nvSpPr>
          <p:cNvPr id="19" name="Tijdelijke aanduiding voor dianummer 5">
            <a:extLst>
              <a:ext uri="{FF2B5EF4-FFF2-40B4-BE49-F238E27FC236}">
                <a16:creationId xmlns:a16="http://schemas.microsoft.com/office/drawing/2014/main" id="{07D528CB-9038-C329-9851-EDF0F253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4" name="Tijdelijke aanduiding voor tekst 6">
            <a:extLst>
              <a:ext uri="{FF2B5EF4-FFF2-40B4-BE49-F238E27FC236}">
                <a16:creationId xmlns:a16="http://schemas.microsoft.com/office/drawing/2014/main" id="{2E78632D-E6A2-312C-C612-BDDFA57CA267}"/>
              </a:ext>
            </a:extLst>
          </p:cNvPr>
          <p:cNvSpPr>
            <a:spLocks noGrp="1"/>
          </p:cNvSpPr>
          <p:nvPr>
            <p:ph type="body" sz="quarter" idx="14" hasCustomPrompt="1"/>
          </p:nvPr>
        </p:nvSpPr>
        <p:spPr>
          <a:xfrm>
            <a:off x="592931" y="4606219"/>
            <a:ext cx="11006137" cy="1112400"/>
          </a:xfrm>
        </p:spPr>
        <p:txBody>
          <a:bodyPr anchor="b" anchorCtr="0">
            <a:normAutofit/>
          </a:bodyPr>
          <a:lstStyle>
            <a:lvl1pPr>
              <a:defRPr sz="4500" b="1">
                <a:solidFill>
                  <a:srgbClr val="00407A"/>
                </a:solidFill>
              </a:defRPr>
            </a:lvl1pPr>
          </a:lstStyle>
          <a:p>
            <a:pPr lvl="0"/>
            <a:r>
              <a:rPr lang="nl-NL"/>
              <a:t>Klikken om een titel toe te voegen</a:t>
            </a:r>
            <a:endParaRPr lang="nl-BE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ekopSlo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556060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ectiekop">
    <p:bg>
      <p:bgPr>
        <a:solidFill>
          <a:srgbClr val="CCD9E5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Afbeelding met Graphics, typografie, ontwerp&#10;&#10;Automatisch gegenereerde beschrijving">
            <a:extLst>
              <a:ext uri="{FF2B5EF4-FFF2-40B4-BE49-F238E27FC236}">
                <a16:creationId xmlns:a16="http://schemas.microsoft.com/office/drawing/2014/main" id="{989F9A73-96CE-FEED-DC36-96369D24ED6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 rot="16200000">
            <a:off x="-1124086" y="1600200"/>
            <a:ext cx="5014876" cy="2239200"/>
          </a:xfrm>
          <a:prstGeom prst="rect">
            <a:avLst/>
          </a:prstGeom>
        </p:spPr>
      </p:pic>
      <p:sp>
        <p:nvSpPr>
          <p:cNvPr id="17" name="Tijdelijke aanduiding voor datum 3">
            <a:extLst>
              <a:ext uri="{FF2B5EF4-FFF2-40B4-BE49-F238E27FC236}">
                <a16:creationId xmlns:a16="http://schemas.microsoft.com/office/drawing/2014/main" id="{98E7770F-9DD8-88A0-F8BC-6063FE0C1EB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68285E84-F3E9-4DE0-AF5C-DC32311C51B6}" type="datetime1">
              <a:rPr lang="nl-BE" smtClean="0"/>
              <a:t>28/09/2025</a:t>
            </a:fld>
            <a:endParaRPr lang="nl-NL"/>
          </a:p>
        </p:txBody>
      </p:sp>
      <p:sp>
        <p:nvSpPr>
          <p:cNvPr id="18" name="Tijdelijke aanduiding voor voettekst 4">
            <a:extLst>
              <a:ext uri="{FF2B5EF4-FFF2-40B4-BE49-F238E27FC236}">
                <a16:creationId xmlns:a16="http://schemas.microsoft.com/office/drawing/2014/main" id="{CB32BB89-83FA-D527-382C-95DAFF653D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9" name="Tijdelijke aanduiding voor dianummer 5">
            <a:extLst>
              <a:ext uri="{FF2B5EF4-FFF2-40B4-BE49-F238E27FC236}">
                <a16:creationId xmlns:a16="http://schemas.microsoft.com/office/drawing/2014/main" id="{07D528CB-9038-C329-9851-EDF0F253A3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17DC55D-D1B1-1B37-0FA6-BC0A9F8D3D9E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878730" y="212361"/>
            <a:ext cx="1995256" cy="299288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DEA3E9C-F85F-E456-8F44-A07EFD93DE10}"/>
              </a:ext>
            </a:extLst>
          </p:cNvPr>
          <p:cNvSpPr txBox="1"/>
          <p:nvPr userDrawn="1"/>
        </p:nvSpPr>
        <p:spPr>
          <a:xfrm>
            <a:off x="2816439" y="2591527"/>
            <a:ext cx="963005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 would rather have</a:t>
            </a:r>
            <a:b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questions that can't be answered</a:t>
            </a:r>
            <a:b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sz="4000" dirty="0">
                <a:solidFill>
                  <a:srgbClr val="00417E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 answers that can't be questioned.</a:t>
            </a:r>
            <a:endParaRPr lang="en-GB" sz="4000" dirty="0">
              <a:solidFill>
                <a:srgbClr val="00417E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BA611E3-78CC-6708-4696-D4D6D3D41049}"/>
              </a:ext>
            </a:extLst>
          </p:cNvPr>
          <p:cNvSpPr txBox="1"/>
          <p:nvPr userDrawn="1"/>
        </p:nvSpPr>
        <p:spPr>
          <a:xfrm>
            <a:off x="9068623" y="4765573"/>
            <a:ext cx="296892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400" dirty="0">
                <a:solidFill>
                  <a:srgbClr val="005E77"/>
                </a:solidFill>
              </a:rPr>
              <a:t>Richard P. Feynman</a:t>
            </a:r>
          </a:p>
        </p:txBody>
      </p:sp>
    </p:spTree>
    <p:extLst>
      <p:ext uri="{BB962C8B-B14F-4D97-AF65-F5344CB8AC3E}">
        <p14:creationId xmlns:p14="http://schemas.microsoft.com/office/powerpoint/2010/main" val="262729890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jdelijke aanduiding voor datum 1">
            <a:extLst>
              <a:ext uri="{FF2B5EF4-FFF2-40B4-BE49-F238E27FC236}">
                <a16:creationId xmlns:a16="http://schemas.microsoft.com/office/drawing/2014/main" id="{6235C20E-3391-4145-4D84-53842E905E6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86D712DB-13D1-48DF-8D74-EA2A0D6A1295}" type="datetime1">
              <a:rPr lang="nl-BE" smtClean="0"/>
              <a:t>28/09/2025</a:t>
            </a:fld>
            <a:endParaRPr lang="nl-NL"/>
          </a:p>
        </p:txBody>
      </p:sp>
      <p:sp>
        <p:nvSpPr>
          <p:cNvPr id="5" name="Tijdelijke aanduiding voor voettekst 2">
            <a:extLst>
              <a:ext uri="{FF2B5EF4-FFF2-40B4-BE49-F238E27FC236}">
                <a16:creationId xmlns:a16="http://schemas.microsoft.com/office/drawing/2014/main" id="{78D2F004-28B6-C370-D870-67D28C32D0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8" name="Tijdelijke aanduiding voor dianummer 3">
            <a:extLst>
              <a:ext uri="{FF2B5EF4-FFF2-40B4-BE49-F238E27FC236}">
                <a16:creationId xmlns:a16="http://schemas.microsoft.com/office/drawing/2014/main" id="{1AE2BA5A-EDBB-7957-59A2-5BB98B0C2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9521485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eldia2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2">
            <a:extLst>
              <a:ext uri="{FF2B5EF4-FFF2-40B4-BE49-F238E27FC236}">
                <a16:creationId xmlns:a16="http://schemas.microsoft.com/office/drawing/2014/main" id="{D96485BC-8D44-B69E-01B8-A8905B4AA82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684266" y="898071"/>
            <a:ext cx="9931733" cy="3396343"/>
          </a:xfrm>
        </p:spPr>
        <p:txBody>
          <a:bodyPr anchor="ctr" anchorCtr="0">
            <a:normAutofit/>
          </a:bodyPr>
          <a:lstStyle>
            <a:lvl1pPr>
              <a:defRPr sz="4000" b="1" i="0" baseline="0">
                <a:solidFill>
                  <a:schemeClr val="bg1"/>
                </a:solidFill>
                <a:latin typeface="Arial" panose="020B0604020202020204" pitchFamily="34" charset="0"/>
              </a:defRPr>
            </a:lvl1pPr>
          </a:lstStyle>
          <a:p>
            <a:r>
              <a:rPr lang="nl-NL"/>
              <a:t>﻿﻿Klikken om </a:t>
            </a:r>
            <a:br>
              <a:rPr lang="nl-NL"/>
            </a:br>
            <a:r>
              <a:rPr lang="nl-NL"/>
              <a:t>een titel toe </a:t>
            </a:r>
            <a:br>
              <a:rPr lang="nl-NL"/>
            </a:br>
            <a:r>
              <a:rPr lang="nl-NL"/>
              <a:t>te voegen</a:t>
            </a:r>
            <a:endParaRPr lang="nl-BE"/>
          </a:p>
        </p:txBody>
      </p:sp>
      <p:pic>
        <p:nvPicPr>
          <p:cNvPr id="2" name="Afbeelding 1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5DDC59BD-319A-966E-C8B8-3E1004F142A1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49045" y="5969498"/>
            <a:ext cx="2520000" cy="4951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21808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00401"/>
            <a:ext cx="11006400" cy="5252245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EE55F63B-E5C2-47C9-B767-96A09BC63624}" type="datetime1">
              <a:rPr lang="nl-BE" smtClean="0"/>
              <a:t>28/09/2025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35D7FBB4-891B-45E4-181B-258A15FE1C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1"/>
            <a:ext cx="11041200" cy="64800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99225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Volgpagin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oogle Shape;10;p3">
            <a:extLst>
              <a:ext uri="{FF2B5EF4-FFF2-40B4-BE49-F238E27FC236}">
                <a16:creationId xmlns:a16="http://schemas.microsoft.com/office/drawing/2014/main" id="{D3D20C78-6CAB-D0C1-CC46-92EB474F742B}"/>
              </a:ext>
            </a:extLst>
          </p:cNvPr>
          <p:cNvGrpSpPr/>
          <p:nvPr userDrawn="1"/>
        </p:nvGrpSpPr>
        <p:grpSpPr>
          <a:xfrm>
            <a:off x="125506" y="731855"/>
            <a:ext cx="11821095" cy="5320791"/>
            <a:chOff x="0" y="-241102"/>
            <a:chExt cx="23088432" cy="12605757"/>
          </a:xfrm>
        </p:grpSpPr>
        <p:grpSp>
          <p:nvGrpSpPr>
            <p:cNvPr id="4" name="Google Shape;11;p3">
              <a:extLst>
                <a:ext uri="{FF2B5EF4-FFF2-40B4-BE49-F238E27FC236}">
                  <a16:creationId xmlns:a16="http://schemas.microsoft.com/office/drawing/2014/main" id="{774CD032-2491-0EA3-110B-A4A232711981}"/>
                </a:ext>
              </a:extLst>
            </p:cNvPr>
            <p:cNvGrpSpPr/>
            <p:nvPr/>
          </p:nvGrpSpPr>
          <p:grpSpPr>
            <a:xfrm>
              <a:off x="0" y="-241102"/>
              <a:ext cx="23069813" cy="12605757"/>
              <a:chOff x="0" y="-47625"/>
              <a:chExt cx="4557000" cy="2490026"/>
            </a:xfrm>
          </p:grpSpPr>
          <p:sp>
            <p:nvSpPr>
              <p:cNvPr id="24" name="Google Shape;12;p3">
                <a:extLst>
                  <a:ext uri="{FF2B5EF4-FFF2-40B4-BE49-F238E27FC236}">
                    <a16:creationId xmlns:a16="http://schemas.microsoft.com/office/drawing/2014/main" id="{A5296724-D287-E9AD-C584-E99A46BA1962}"/>
                  </a:ext>
                </a:extLst>
              </p:cNvPr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13;p3">
                <a:extLst>
                  <a:ext uri="{FF2B5EF4-FFF2-40B4-BE49-F238E27FC236}">
                    <a16:creationId xmlns:a16="http://schemas.microsoft.com/office/drawing/2014/main" id="{9BFCE26D-E1C9-84E5-62E3-AD6E1E61628E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5" name="Google Shape;14;p3">
              <a:extLst>
                <a:ext uri="{FF2B5EF4-FFF2-40B4-BE49-F238E27FC236}">
                  <a16:creationId xmlns:a16="http://schemas.microsoft.com/office/drawing/2014/main" id="{7CA62C7E-7AFB-8BE7-0966-204CF3B6B8E8}"/>
                </a:ext>
              </a:extLst>
            </p:cNvPr>
            <p:cNvGrpSpPr/>
            <p:nvPr/>
          </p:nvGrpSpPr>
          <p:grpSpPr>
            <a:xfrm>
              <a:off x="18619" y="-241102"/>
              <a:ext cx="23069813" cy="12605757"/>
              <a:chOff x="0" y="-47625"/>
              <a:chExt cx="4557000" cy="2490026"/>
            </a:xfrm>
          </p:grpSpPr>
          <p:sp>
            <p:nvSpPr>
              <p:cNvPr id="22" name="Google Shape;15;p3">
                <a:extLst>
                  <a:ext uri="{FF2B5EF4-FFF2-40B4-BE49-F238E27FC236}">
                    <a16:creationId xmlns:a16="http://schemas.microsoft.com/office/drawing/2014/main" id="{8B166782-D65E-5C26-F638-6950FA6AA6EB}"/>
                  </a:ext>
                </a:extLst>
              </p:cNvPr>
              <p:cNvSpPr/>
              <p:nvPr/>
            </p:nvSpPr>
            <p:spPr>
              <a:xfrm>
                <a:off x="0" y="0"/>
                <a:ext cx="4556882" cy="2442401"/>
              </a:xfrm>
              <a:custGeom>
                <a:avLst/>
                <a:gdLst/>
                <a:ahLst/>
                <a:cxnLst/>
                <a:rect l="l" t="t" r="r" b="b"/>
                <a:pathLst>
                  <a:path w="4556882" h="2442401" extrusionOk="0">
                    <a:moveTo>
                      <a:pt x="12529" y="0"/>
                    </a:moveTo>
                    <a:lnTo>
                      <a:pt x="4544353" y="0"/>
                    </a:lnTo>
                    <a:cubicBezTo>
                      <a:pt x="4547676" y="0"/>
                      <a:pt x="4550863" y="1320"/>
                      <a:pt x="4553212" y="3670"/>
                    </a:cubicBezTo>
                    <a:cubicBezTo>
                      <a:pt x="4555562" y="6019"/>
                      <a:pt x="4556882" y="9206"/>
                      <a:pt x="4556882" y="12529"/>
                    </a:cubicBezTo>
                    <a:lnTo>
                      <a:pt x="4556882" y="2429872"/>
                    </a:lnTo>
                    <a:cubicBezTo>
                      <a:pt x="4556882" y="2433195"/>
                      <a:pt x="4555562" y="2436381"/>
                      <a:pt x="4553212" y="2438731"/>
                    </a:cubicBezTo>
                    <a:cubicBezTo>
                      <a:pt x="4550863" y="2441080"/>
                      <a:pt x="4547676" y="2442401"/>
                      <a:pt x="4544353" y="2442401"/>
                    </a:cubicBezTo>
                    <a:lnTo>
                      <a:pt x="12529" y="2442401"/>
                    </a:lnTo>
                    <a:cubicBezTo>
                      <a:pt x="9206" y="2442401"/>
                      <a:pt x="6019" y="2441080"/>
                      <a:pt x="3670" y="2438731"/>
                    </a:cubicBezTo>
                    <a:cubicBezTo>
                      <a:pt x="1320" y="2436381"/>
                      <a:pt x="0" y="2433195"/>
                      <a:pt x="0" y="2429872"/>
                    </a:cubicBezTo>
                    <a:lnTo>
                      <a:pt x="0" y="12529"/>
                    </a:lnTo>
                    <a:cubicBezTo>
                      <a:pt x="0" y="9206"/>
                      <a:pt x="1320" y="6019"/>
                      <a:pt x="3670" y="3670"/>
                    </a:cubicBezTo>
                    <a:cubicBezTo>
                      <a:pt x="6019" y="1320"/>
                      <a:pt x="9206" y="0"/>
                      <a:pt x="12529" y="0"/>
                    </a:cubicBezTo>
                    <a:close/>
                  </a:path>
                </a:pathLst>
              </a:custGeom>
              <a:solidFill>
                <a:srgbClr val="000000">
                  <a:alpha val="0"/>
                </a:srgbClr>
              </a:solidFill>
              <a:ln w="28575" cap="rnd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" name="Google Shape;16;p3">
                <a:extLst>
                  <a:ext uri="{FF2B5EF4-FFF2-40B4-BE49-F238E27FC236}">
                    <a16:creationId xmlns:a16="http://schemas.microsoft.com/office/drawing/2014/main" id="{4D032EC4-83C4-B306-B702-C5F03AA50674}"/>
                  </a:ext>
                </a:extLst>
              </p:cNvPr>
              <p:cNvSpPr txBox="1"/>
              <p:nvPr/>
            </p:nvSpPr>
            <p:spPr>
              <a:xfrm>
                <a:off x="0" y="-47625"/>
                <a:ext cx="4557000" cy="2490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6" name="Google Shape;17;p3">
              <a:extLst>
                <a:ext uri="{FF2B5EF4-FFF2-40B4-BE49-F238E27FC236}">
                  <a16:creationId xmlns:a16="http://schemas.microsoft.com/office/drawing/2014/main" id="{80CBAD35-B3D3-A4CA-4DCD-28C2E8C57466}"/>
                </a:ext>
              </a:extLst>
            </p:cNvPr>
            <p:cNvCxnSpPr/>
            <p:nvPr/>
          </p:nvCxnSpPr>
          <p:spPr>
            <a:xfrm rot="10800000" flipH="1">
              <a:off x="18619" y="815297"/>
              <a:ext cx="23031900" cy="25500"/>
            </a:xfrm>
            <a:prstGeom prst="straightConnector1">
              <a:avLst/>
            </a:prstGeom>
            <a:noFill/>
            <a:ln w="38100" cap="flat" cmpd="sng">
              <a:solidFill>
                <a:srgbClr val="FFFFFF"/>
              </a:solidFill>
              <a:prstDash val="solid"/>
              <a:round/>
              <a:headEnd type="none" w="sm" len="sm"/>
              <a:tailEnd type="none" w="sm" len="sm"/>
            </a:ln>
          </p:spPr>
        </p:cxnSp>
        <p:grpSp>
          <p:nvGrpSpPr>
            <p:cNvPr id="7" name="Google Shape;18;p3">
              <a:extLst>
                <a:ext uri="{FF2B5EF4-FFF2-40B4-BE49-F238E27FC236}">
                  <a16:creationId xmlns:a16="http://schemas.microsoft.com/office/drawing/2014/main" id="{8AF619C7-F07F-0B97-55F1-799165037C61}"/>
                </a:ext>
              </a:extLst>
            </p:cNvPr>
            <p:cNvGrpSpPr/>
            <p:nvPr/>
          </p:nvGrpSpPr>
          <p:grpSpPr>
            <a:xfrm>
              <a:off x="318466" y="201915"/>
              <a:ext cx="394777" cy="394777"/>
              <a:chOff x="0" y="0"/>
              <a:chExt cx="812800" cy="812800"/>
            </a:xfrm>
          </p:grpSpPr>
          <p:sp>
            <p:nvSpPr>
              <p:cNvPr id="20" name="Google Shape;19;p3">
                <a:extLst>
                  <a:ext uri="{FF2B5EF4-FFF2-40B4-BE49-F238E27FC236}">
                    <a16:creationId xmlns:a16="http://schemas.microsoft.com/office/drawing/2014/main" id="{1E7394ED-CBAC-899B-C272-7CD15373EB1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4F63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0;p3">
                <a:extLst>
                  <a:ext uri="{FF2B5EF4-FFF2-40B4-BE49-F238E27FC236}">
                    <a16:creationId xmlns:a16="http://schemas.microsoft.com/office/drawing/2014/main" id="{42272333-0621-AADD-822C-70EA8A303D9B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" name="Google Shape;21;p3">
              <a:extLst>
                <a:ext uri="{FF2B5EF4-FFF2-40B4-BE49-F238E27FC236}">
                  <a16:creationId xmlns:a16="http://schemas.microsoft.com/office/drawing/2014/main" id="{1EB024F5-0F4A-2AFC-5667-D70AED88BC30}"/>
                </a:ext>
              </a:extLst>
            </p:cNvPr>
            <p:cNvGrpSpPr/>
            <p:nvPr/>
          </p:nvGrpSpPr>
          <p:grpSpPr>
            <a:xfrm>
              <a:off x="989083" y="201915"/>
              <a:ext cx="394777" cy="394777"/>
              <a:chOff x="0" y="0"/>
              <a:chExt cx="812800" cy="812800"/>
            </a:xfrm>
          </p:grpSpPr>
          <p:sp>
            <p:nvSpPr>
              <p:cNvPr id="18" name="Google Shape;22;p3">
                <a:extLst>
                  <a:ext uri="{FF2B5EF4-FFF2-40B4-BE49-F238E27FC236}">
                    <a16:creationId xmlns:a16="http://schemas.microsoft.com/office/drawing/2014/main" id="{2723212C-7404-D7F6-1953-CCE353E80CA1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7ED957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" name="Google Shape;23;p3">
                <a:extLst>
                  <a:ext uri="{FF2B5EF4-FFF2-40B4-BE49-F238E27FC236}">
                    <a16:creationId xmlns:a16="http://schemas.microsoft.com/office/drawing/2014/main" id="{B7F92287-A3D3-9FF9-1F4C-00ED199503EA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" name="Google Shape;24;p3">
              <a:extLst>
                <a:ext uri="{FF2B5EF4-FFF2-40B4-BE49-F238E27FC236}">
                  <a16:creationId xmlns:a16="http://schemas.microsoft.com/office/drawing/2014/main" id="{5CECB6CC-2483-07CF-A1E4-CEA0A8E12113}"/>
                </a:ext>
              </a:extLst>
            </p:cNvPr>
            <p:cNvGrpSpPr/>
            <p:nvPr/>
          </p:nvGrpSpPr>
          <p:grpSpPr>
            <a:xfrm>
              <a:off x="1663247" y="201915"/>
              <a:ext cx="394777" cy="394777"/>
              <a:chOff x="0" y="0"/>
              <a:chExt cx="812800" cy="812800"/>
            </a:xfrm>
          </p:grpSpPr>
          <p:sp>
            <p:nvSpPr>
              <p:cNvPr id="14" name="Google Shape;25;p3">
                <a:extLst>
                  <a:ext uri="{FF2B5EF4-FFF2-40B4-BE49-F238E27FC236}">
                    <a16:creationId xmlns:a16="http://schemas.microsoft.com/office/drawing/2014/main" id="{6F4D1DBC-0B1A-C746-C046-CB0667C8FE7C}"/>
                  </a:ext>
                </a:extLst>
              </p:cNvPr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406400" y="0"/>
                    </a:moveTo>
                    <a:cubicBezTo>
                      <a:pt x="181951" y="0"/>
                      <a:pt x="0" y="181951"/>
                      <a:pt x="0" y="406400"/>
                    </a:cubicBezTo>
                    <a:cubicBezTo>
                      <a:pt x="0" y="630849"/>
                      <a:pt x="181951" y="812800"/>
                      <a:pt x="406400" y="812800"/>
                    </a:cubicBezTo>
                    <a:cubicBezTo>
                      <a:pt x="630849" y="812800"/>
                      <a:pt x="812800" y="630849"/>
                      <a:pt x="812800" y="406400"/>
                    </a:cubicBezTo>
                    <a:cubicBezTo>
                      <a:pt x="812800" y="181951"/>
                      <a:pt x="630849" y="0"/>
                      <a:pt x="406400" y="0"/>
                    </a:cubicBezTo>
                    <a:close/>
                  </a:path>
                </a:pathLst>
              </a:custGeom>
              <a:solidFill>
                <a:srgbClr val="FFDE59"/>
              </a:solidFill>
              <a:ln w="28575" cap="sq" cmpd="sng">
                <a:solidFill>
                  <a:srgbClr val="FFFFFF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26;p3">
                <a:extLst>
                  <a:ext uri="{FF2B5EF4-FFF2-40B4-BE49-F238E27FC236}">
                    <a16:creationId xmlns:a16="http://schemas.microsoft.com/office/drawing/2014/main" id="{1406DA95-C217-990A-6097-E584BF6B64AC}"/>
                  </a:ext>
                </a:extLst>
              </p:cNvPr>
              <p:cNvSpPr txBox="1"/>
              <p:nvPr/>
            </p:nvSpPr>
            <p:spPr>
              <a:xfrm>
                <a:off x="76200" y="28575"/>
                <a:ext cx="660300" cy="708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66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5399" y="1280788"/>
            <a:ext cx="11605942" cy="4705159"/>
          </a:xfrm>
          <a:noFill/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0445AAF3-F212-43BB-932B-DD1A31841819}" type="datetime1">
              <a:rPr lang="nl-BE" smtClean="0"/>
              <a:t>28/09/2025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26" name="Title 25">
            <a:extLst>
              <a:ext uri="{FF2B5EF4-FFF2-40B4-BE49-F238E27FC236}">
                <a16:creationId xmlns:a16="http://schemas.microsoft.com/office/drawing/2014/main" id="{9FFC2E19-DE2B-7111-CC63-9A847C39AA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0"/>
            <a:ext cx="11041200" cy="57945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06929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gur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215EBCC0-C3A3-417F-962F-876AE60FF46F}" type="datetime1">
              <a:rPr lang="nl-BE" smtClean="0"/>
              <a:t>28/09/2025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31FE2B30-5A69-75CF-7187-201E96BE81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4501"/>
            <a:ext cx="11041200" cy="648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51150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1 met 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Afbeelding 14">
            <a:extLst>
              <a:ext uri="{FF2B5EF4-FFF2-40B4-BE49-F238E27FC236}">
                <a16:creationId xmlns:a16="http://schemas.microsoft.com/office/drawing/2014/main" id="{4EC68AA2-2D4D-9358-FDCD-0AB4A36B57B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rcRect b="8895"/>
          <a:stretch/>
        </p:blipFill>
        <p:spPr>
          <a:xfrm>
            <a:off x="0" y="6210000"/>
            <a:ext cx="12193200" cy="648000"/>
          </a:xfrm>
          <a:prstGeom prst="rect">
            <a:avLst/>
          </a:prstGeom>
        </p:spPr>
      </p:pic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11831"/>
            <a:ext cx="11006400" cy="5240815"/>
          </a:xfrm>
        </p:spPr>
        <p:txBody>
          <a:bodyPr/>
          <a:lstStyle>
            <a:lvl1pPr marL="457200" indent="-457200">
              <a:buFontTx/>
              <a:buBlip>
                <a:blip r:embed="rId3"/>
              </a:buBlip>
              <a:defRPr/>
            </a:lvl1pPr>
          </a:lstStyle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5087A35E-C6EC-4A6C-A286-9B263B20AC20}" type="datetime1">
              <a:rPr lang="nl-BE" smtClean="0"/>
              <a:t>28/09/2025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F12466D5-8DB6-11EB-91A8-C5A2326F6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0"/>
            <a:ext cx="11041200" cy="648001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450386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C01A8B63-1F44-5094-9E16-440828CEB0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000" y="868680"/>
            <a:ext cx="11006400" cy="518396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11" name="Tijdelijke aanduiding voor datum 1">
            <a:extLst>
              <a:ext uri="{FF2B5EF4-FFF2-40B4-BE49-F238E27FC236}">
                <a16:creationId xmlns:a16="http://schemas.microsoft.com/office/drawing/2014/main" id="{0800F0F6-2580-A7F4-6C3B-FCBE3B457C8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1440000" y="6210000"/>
            <a:ext cx="720000" cy="648000"/>
          </a:xfrm>
        </p:spPr>
        <p:txBody>
          <a:bodyPr/>
          <a:lstStyle/>
          <a:p>
            <a:fld id="{4B9B00E3-DE57-4EA4-A886-8AA88F9577D7}" type="datetime1">
              <a:rPr lang="nl-BE" smtClean="0"/>
              <a:t>28/09/2025</a:t>
            </a:fld>
            <a:endParaRPr lang="nl-NL"/>
          </a:p>
        </p:txBody>
      </p:sp>
      <p:sp>
        <p:nvSpPr>
          <p:cNvPr id="12" name="Tijdelijke aanduiding voor voettekst 2">
            <a:extLst>
              <a:ext uri="{FF2B5EF4-FFF2-40B4-BE49-F238E27FC236}">
                <a16:creationId xmlns:a16="http://schemas.microsoft.com/office/drawing/2014/main" id="{2B0CAF9A-06B9-89E3-D639-3264219342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5052003" y="6210000"/>
            <a:ext cx="4993200" cy="648000"/>
          </a:xfrm>
        </p:spPr>
        <p:txBody>
          <a:bodyPr/>
          <a:lstStyle/>
          <a:p>
            <a:endParaRPr lang="nl-NL"/>
          </a:p>
        </p:txBody>
      </p:sp>
      <p:sp>
        <p:nvSpPr>
          <p:cNvPr id="13" name="Tijdelijke aanduiding voor dianummer 3">
            <a:extLst>
              <a:ext uri="{FF2B5EF4-FFF2-40B4-BE49-F238E27FC236}">
                <a16:creationId xmlns:a16="http://schemas.microsoft.com/office/drawing/2014/main" id="{C47622DA-7D0D-EF6F-EDC9-CE38B7D818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576000" y="6210000"/>
            <a:ext cx="648000" cy="648000"/>
          </a:xfrm>
        </p:spPr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pic>
        <p:nvPicPr>
          <p:cNvPr id="16" name="Afbeelding 15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825D72AF-77F4-F0F0-241A-76BB519EF5D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CC13023F-87C5-4547-FEB6-4B0A34BF8E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1"/>
            <a:ext cx="11041200" cy="65036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80403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Afbeelding 9" descr="Afbeelding met Graphics, cirkel, ontwerp&#10;&#10;Automatisch gegenereerde beschrijving">
            <a:extLst>
              <a:ext uri="{FF2B5EF4-FFF2-40B4-BE49-F238E27FC236}">
                <a16:creationId xmlns:a16="http://schemas.microsoft.com/office/drawing/2014/main" id="{1EC811A3-D471-16F1-F5F7-188800F32FE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alphaModFix amt="10000"/>
          </a:blip>
          <a:stretch>
            <a:fillRect/>
          </a:stretch>
        </p:blipFill>
        <p:spPr>
          <a:xfrm rot="16200000">
            <a:off x="-1124411" y="1629838"/>
            <a:ext cx="5011676" cy="2237771"/>
          </a:xfrm>
          <a:prstGeom prst="rect">
            <a:avLst/>
          </a:prstGeom>
        </p:spPr>
      </p:pic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31A466-BC4F-407D-A3EA-76F6655478F0}" type="datetime1">
              <a:rPr lang="nl-BE" smtClean="0"/>
              <a:t>28/09/2025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6BA570E8-5D95-B3F1-8C6F-957AE9CDC0B9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6000" y="708660"/>
            <a:ext cx="11006402" cy="5343986"/>
          </a:xfrm>
        </p:spPr>
        <p:txBody>
          <a:bodyPr/>
          <a:lstStyle/>
          <a:p>
            <a:pPr lvl="0"/>
            <a:r>
              <a:rPr lang="nl-NL" dirty="0"/>
              <a:t>Klik om de tekststijl van het model te bewerken</a:t>
            </a:r>
          </a:p>
          <a:p>
            <a:pPr lvl="1"/>
            <a:r>
              <a:rPr lang="nl-NL" dirty="0"/>
              <a:t>Tweede niveau</a:t>
            </a:r>
          </a:p>
          <a:p>
            <a:pPr lvl="2"/>
            <a:r>
              <a:rPr lang="nl-NL" dirty="0"/>
              <a:t>Derde niveau</a:t>
            </a:r>
          </a:p>
          <a:p>
            <a:pPr lvl="3"/>
            <a:r>
              <a:rPr lang="nl-NL" dirty="0"/>
              <a:t>Vierde niveau</a:t>
            </a:r>
          </a:p>
          <a:p>
            <a:pPr lvl="4"/>
            <a:r>
              <a:rPr lang="nl-NL" dirty="0"/>
              <a:t>Vijfde niveau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0CEA65D-4427-8EF5-9C3E-9652403088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15931"/>
            <a:ext cx="11041200" cy="57843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2399574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Volgpagina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jdelijke aanduiding voor datum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F5F32B-E94B-420F-86D9-59A9E32E05E1}" type="datetime1">
              <a:rPr lang="nl-BE" smtClean="0"/>
              <a:t>28/09/2025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A297500-7527-634B-90F4-69D0994C32B4}" type="slidenum">
              <a:rPr lang="nl-NL" smtClean="0"/>
              <a:t>‹#›</a:t>
            </a:fld>
            <a:endParaRPr lang="nl-NL"/>
          </a:p>
        </p:txBody>
      </p:sp>
      <p:sp>
        <p:nvSpPr>
          <p:cNvPr id="8" name="Tijdelijke aanduiding voor inhoud 2">
            <a:extLst>
              <a:ext uri="{FF2B5EF4-FFF2-40B4-BE49-F238E27FC236}">
                <a16:creationId xmlns:a16="http://schemas.microsoft.com/office/drawing/2014/main" id="{ED9010BD-3FA3-6D64-D974-8B02411BFB23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576000" y="765810"/>
            <a:ext cx="11006402" cy="5286836"/>
          </a:xfrm>
        </p:spPr>
        <p:txBody>
          <a:bodyPr/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3A12AB-811C-F19D-0A73-86DCF776D5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6000" y="0"/>
            <a:ext cx="11041200" cy="647010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61122991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Relationship Id="rId15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hoek 8">
            <a:extLst>
              <a:ext uri="{FF2B5EF4-FFF2-40B4-BE49-F238E27FC236}">
                <a16:creationId xmlns:a16="http://schemas.microsoft.com/office/drawing/2014/main" id="{6BDB821E-3E44-1141-8C7B-FEB07B979251}"/>
              </a:ext>
            </a:extLst>
          </p:cNvPr>
          <p:cNvSpPr/>
          <p:nvPr userDrawn="1"/>
        </p:nvSpPr>
        <p:spPr>
          <a:xfrm>
            <a:off x="0" y="6210000"/>
            <a:ext cx="12193200" cy="648000"/>
          </a:xfrm>
          <a:prstGeom prst="rect">
            <a:avLst/>
          </a:prstGeom>
          <a:solidFill>
            <a:srgbClr val="001D4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nl-BE"/>
          </a:p>
        </p:txBody>
      </p:sp>
      <p:sp>
        <p:nvSpPr>
          <p:cNvPr id="2" name="Tijdelijke aanduiding voor titel 1"/>
          <p:cNvSpPr>
            <a:spLocks noGrp="1"/>
          </p:cNvSpPr>
          <p:nvPr>
            <p:ph type="title"/>
          </p:nvPr>
        </p:nvSpPr>
        <p:spPr>
          <a:xfrm>
            <a:off x="576000" y="576000"/>
            <a:ext cx="11041200" cy="1112675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nl-NL"/>
              <a:t>Titelstijl van model bewerken</a:t>
            </a:r>
          </a:p>
        </p:txBody>
      </p:sp>
      <p:sp>
        <p:nvSpPr>
          <p:cNvPr id="3" name="Tijdelijke aanduiding voor tekst 2"/>
          <p:cNvSpPr>
            <a:spLocks noGrp="1"/>
          </p:cNvSpPr>
          <p:nvPr>
            <p:ph type="body" idx="1"/>
          </p:nvPr>
        </p:nvSpPr>
        <p:spPr>
          <a:xfrm>
            <a:off x="576000" y="1836000"/>
            <a:ext cx="11041200" cy="4046910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nl-NL"/>
              <a:t>Klik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/>
          <p:cNvSpPr>
            <a:spLocks noGrp="1"/>
          </p:cNvSpPr>
          <p:nvPr>
            <p:ph type="dt" sz="half" idx="2"/>
          </p:nvPr>
        </p:nvSpPr>
        <p:spPr>
          <a:xfrm>
            <a:off x="1440000" y="6210000"/>
            <a:ext cx="720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341CC9F9-C2CE-4031-804C-1F2576E1A82A}" type="datetime1">
              <a:rPr lang="nl-BE" smtClean="0"/>
              <a:t>28/09/2025</a:t>
            </a:fld>
            <a:endParaRPr lang="nl-NL"/>
          </a:p>
        </p:txBody>
      </p:sp>
      <p:sp>
        <p:nvSpPr>
          <p:cNvPr id="5" name="Tijdelijke aanduiding voor voettekst 4"/>
          <p:cNvSpPr>
            <a:spLocks noGrp="1"/>
          </p:cNvSpPr>
          <p:nvPr>
            <p:ph type="ftr" sz="quarter" idx="3"/>
          </p:nvPr>
        </p:nvSpPr>
        <p:spPr>
          <a:xfrm>
            <a:off x="5052003" y="6210000"/>
            <a:ext cx="4993200" cy="648000"/>
          </a:xfrm>
          <a:prstGeom prst="rect">
            <a:avLst/>
          </a:prstGeom>
        </p:spPr>
        <p:txBody>
          <a:bodyPr vert="horz" lIns="0" tIns="0" rIns="180000" bIns="0" rtlCol="0" anchor="ctr"/>
          <a:lstStyle>
            <a:lvl1pPr algn="r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/>
          <p:cNvSpPr>
            <a:spLocks noGrp="1"/>
          </p:cNvSpPr>
          <p:nvPr>
            <p:ph type="sldNum" sz="quarter" idx="4"/>
          </p:nvPr>
        </p:nvSpPr>
        <p:spPr>
          <a:xfrm>
            <a:off x="576000" y="6210000"/>
            <a:ext cx="648000" cy="648000"/>
          </a:xfrm>
          <a:prstGeom prst="rect">
            <a:avLst/>
          </a:prstGeom>
        </p:spPr>
        <p:txBody>
          <a:bodyPr vert="horz" lIns="0" tIns="0" rIns="0" bIns="0" rtlCol="0" anchor="ctr"/>
          <a:lstStyle>
            <a:lvl1pPr algn="l">
              <a:defRPr sz="1000" baseline="0">
                <a:solidFill>
                  <a:schemeClr val="bg1"/>
                </a:solidFill>
                <a:latin typeface="Arial" charset="0"/>
              </a:defRPr>
            </a:lvl1pPr>
          </a:lstStyle>
          <a:p>
            <a:fld id="{0A297500-7527-634B-90F4-69D0994C32B4}" type="slidenum">
              <a:rPr lang="nl-NL" smtClean="0"/>
              <a:pPr/>
              <a:t>‹#›</a:t>
            </a:fld>
            <a:endParaRPr lang="nl-NL"/>
          </a:p>
        </p:txBody>
      </p:sp>
      <p:pic>
        <p:nvPicPr>
          <p:cNvPr id="7" name="Afbeelding 6" descr="Afbeelding met Lettertype, Graphics, logo, schermopname&#10;&#10;Automatisch gegenereerde beschrijving">
            <a:extLst>
              <a:ext uri="{FF2B5EF4-FFF2-40B4-BE49-F238E27FC236}">
                <a16:creationId xmlns:a16="http://schemas.microsoft.com/office/drawing/2014/main" id="{15E13232-C638-6951-DDA6-89141A14C296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0290602" y="6357900"/>
            <a:ext cx="1655999" cy="3253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63755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4" r:id="rId3"/>
    <p:sldLayoutId id="2147483672" r:id="rId4"/>
    <p:sldLayoutId id="2147483671" r:id="rId5"/>
    <p:sldLayoutId id="2147483669" r:id="rId6"/>
    <p:sldLayoutId id="2147483668" r:id="rId7"/>
    <p:sldLayoutId id="2147483667" r:id="rId8"/>
    <p:sldLayoutId id="2147483665" r:id="rId9"/>
    <p:sldLayoutId id="2147483661" r:id="rId10"/>
    <p:sldLayoutId id="2147483666" r:id="rId11"/>
    <p:sldLayoutId id="2147483670" r:id="rId12"/>
    <p:sldLayoutId id="2147483651" r:id="rId13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500" b="1" i="0" kern="1200" baseline="0">
          <a:solidFill>
            <a:srgbClr val="00407A"/>
          </a:solidFill>
          <a:latin typeface="Arial" charset="0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Tx/>
        <a:buNone/>
        <a:defRPr sz="2800" kern="1200" baseline="0">
          <a:solidFill>
            <a:srgbClr val="00407A"/>
          </a:solidFill>
          <a:latin typeface="Arial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 baseline="0">
          <a:solidFill>
            <a:srgbClr val="00407A"/>
          </a:solidFill>
          <a:latin typeface="Arial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 baseline="0">
          <a:solidFill>
            <a:srgbClr val="00407A"/>
          </a:solidFill>
          <a:latin typeface="Arial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rgbClr val="00407A"/>
          </a:solidFill>
          <a:latin typeface="Arial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 baseline="0">
          <a:solidFill>
            <a:srgbClr val="00407A"/>
          </a:solidFill>
          <a:latin typeface="Arial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0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1.png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12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Boost Converter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6400800" y="3657600"/>
            <a:ext cx="45720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400">
                <a:solidFill>
                  <a:srgbClr val="FFFFFF"/>
                </a:solidFill>
              </a:defRPr>
            </a:pPr>
            <a:r>
              <a:t>Schakelende voeding voor een hogere spanning te bekomen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6400800" y="557784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Jan Genoe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400800" y="5760720"/>
            <a:ext cx="18288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>
                <a:solidFill>
                  <a:srgbClr val="FFFFFF"/>
                </a:solidFill>
              </a:defRPr>
            </a:pPr>
            <a:r>
              <a:t>Februari 2022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sp>
        <p:nvSpPr>
          <p:cNvPr id="2" name="Content Placeholder 1"/>
          <p:cNvSpPr>
            <a:spLocks noGrp="1"/>
          </p:cNvSpPr>
          <p:nvPr>
            <p:ph idx="1"/>
          </p:nvPr>
        </p:nvSpPr>
        <p:spPr>
          <a:xfrm>
            <a:off x="914400" y="566928"/>
            <a:ext cx="10820400" cy="5669280"/>
          </a:xfrm>
        </p:spPr>
        <p:txBody>
          <a:bodyPr>
            <a:spAutoFit/>
          </a:bodyPr>
          <a:lstStyle/>
          <a:p/>
          <a:p>
            <a:pPr/>
            <a:r>
              <a:t># Boost Converter oefening 3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9659" y="566928"/>
            <a:ext cx="11232682" cy="566928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wrap="square">
            <a:noAutofit/>
          </a:bodyPr>
          <a:lstStyle/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0.0 12.3 12.33 12.405000000000001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0.1 11.07 11.136666666666667 11.303333333333335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0.3 8.61 8.78142857142857 9.209999999999999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0.5 6.15 6.51 7.41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0.7 3.690000000000001 4.490000000000001 6.49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r>
              <a:rPr sz="2400" b="0" i="0">
                <a:latin typeface="Courier"/>
              </a:rPr>
              <a:t>0.9 1.2299999999999998 4.23 11.73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000000"/>
                </a:solidFill>
              </a:defRPr>
            </a:pPr>
            <a:endParaRPr sz="2400" b="0" i="0">
              <a:latin typeface="Courie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4117" y="566928"/>
            <a:ext cx="7263765" cy="566928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  <p:pic>
        <p:nvPicPr>
          <p:cNvPr id="3" name="Picture 2" descr="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34590" y="566928"/>
            <a:ext cx="7322820" cy="566928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Content Placeholder 1"/>
          <p:cNvSpPr>
            <a:spLocks noGrp="1"/>
          </p:cNvSpPr>
          <p:nvPr>
            <p:ph idx="1"/>
          </p:nvPr>
        </p:nvSpPr>
        <p:spPr/>
        <p:txBody>
          <a:bodyPr wrap="square">
            <a:noAutofit/>
          </a:bodyPr>
          <a:lstStyle/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[0.5934959349593495,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 0.6108333333333333,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 0.6290598290598289,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 0.6482456140350876,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 0.6684684684684684,</a:t>
            </a:r>
            <a:endParaRPr sz="2400" b="0" i="0">
              <a:latin typeface="Courier"/>
            </a:endParaRPr>
          </a:p>
          <a:p>
            <a:pPr>
              <a:lnSpc>
                <a:spcPts val="2400"/>
              </a:lnSpc>
              <a:defRPr>
                <a:solidFill>
                  <a:srgbClr val="FFFFFF"/>
                </a:solidFill>
              </a:defRPr>
            </a:pPr>
            <a:r>
              <a:rPr sz="2400" b="0" i="0">
                <a:latin typeface="Courier"/>
              </a:rPr>
              <a:t> 0.6898148148148148]</a:t>
            </a:r>
            <a:endParaRPr sz="2400" b="0" i="0">
              <a:latin typeface="Courier"/>
            </a:endParaRP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/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theme/theme1.xml><?xml version="1.0" encoding="utf-8"?>
<a:theme xmlns:a="http://schemas.openxmlformats.org/drawingml/2006/main" name="KULeuvenThema600jaar">
  <a:themeElements>
    <a:clrScheme name="KU Leuven 600-jaar">
      <a:dk1>
        <a:srgbClr val="001D41"/>
      </a:dk1>
      <a:lt1>
        <a:sysClr val="window" lastClr="FFFFFF"/>
      </a:lt1>
      <a:dk2>
        <a:srgbClr val="2F4D5D"/>
      </a:dk2>
      <a:lt2>
        <a:srgbClr val="CCD9E5"/>
      </a:lt2>
      <a:accent1>
        <a:srgbClr val="2F4D5D"/>
      </a:accent1>
      <a:accent2>
        <a:srgbClr val="1D8DB0"/>
      </a:accent2>
      <a:accent3>
        <a:srgbClr val="52BDEC"/>
      </a:accent3>
      <a:accent4>
        <a:srgbClr val="87C0BD"/>
      </a:accent4>
      <a:accent5>
        <a:srgbClr val="D4776E"/>
      </a:accent5>
      <a:accent6>
        <a:srgbClr val="E4DA3E"/>
      </a:accent6>
      <a:hlink>
        <a:srgbClr val="001D41"/>
      </a:hlink>
      <a:folHlink>
        <a:srgbClr val="52BDE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'1.0' encoding='UTF-8' standalone='yes'?>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B8C495A181F81B4C9DE5AD85CD0F70D4" ma:contentTypeVersion="18" ma:contentTypeDescription="Een nieuw document maken." ma:contentTypeScope="" ma:versionID="6ba28a59cba4a02a693681f32745d77b">
  <xsd:schema xmlns:xsd="http://www.w3.org/2001/XMLSchema" xmlns:xs="http://www.w3.org/2001/XMLSchema" xmlns:p="http://schemas.microsoft.com/office/2006/metadata/properties" xmlns:ns2="81d41a3b-f33d-4db6-b532-757106a7a2ae" xmlns:ns3="bf25a9bf-a811-4965-9d0a-b88059080fed" targetNamespace="http://schemas.microsoft.com/office/2006/metadata/properties" ma:root="true" ma:fieldsID="b996b4a4c0d83f5cfec71b22aba921d2" ns2:_="" ns3:_="">
    <xsd:import namespace="81d41a3b-f33d-4db6-b532-757106a7a2ae"/>
    <xsd:import namespace="bf25a9bf-a811-4965-9d0a-b88059080fed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DateTaken" minOccurs="0"/>
                <xsd:element ref="ns2:MediaServiceOCR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1d41a3b-f33d-4db6-b532-757106a7a2ae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AutoKeyPoints" ma:index="15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6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19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1" nillable="true" ma:taxonomy="true" ma:internalName="lcf76f155ced4ddcb4097134ff3c332f" ma:taxonomyFieldName="MediaServiceImageTags" ma:displayName="Afbeeldingtags" ma:readOnly="false" ma:fieldId="{5cf76f15-5ced-4ddc-b409-7134ff3c332f}" ma:taxonomyMulti="true" ma:sspId="8b6fc0cd-01fe-45a4-a6f7-42bcc5426b5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bjectDetectorVersions" ma:index="23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4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5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f25a9bf-a811-4965-9d0a-b88059080fed" elementFormDefault="qualified">
    <xsd:import namespace="http://schemas.microsoft.com/office/2006/documentManagement/types"/>
    <xsd:import namespace="http://schemas.microsoft.com/office/infopath/2007/PartnerControls"/>
    <xsd:element name="SharedWithUsers" ma:index="17" nillable="true" ma:displayName="Gedeeld met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8" nillable="true" ma:displayName="Gedeeld met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2" nillable="true" ma:displayName="Taxonomy Catch All Column" ma:hidden="true" ma:list="{055f8838-efd9-4f0c-8182-7a796d537cb6}" ma:internalName="TaxCatchAll" ma:showField="CatchAllData" ma:web="bf25a9bf-a811-4965-9d0a-b88059080fed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oudstype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1d41a3b-f33d-4db6-b532-757106a7a2ae">
      <Terms xmlns="http://schemas.microsoft.com/office/infopath/2007/PartnerControls"/>
    </lcf76f155ced4ddcb4097134ff3c332f>
    <TaxCatchAll xmlns="bf25a9bf-a811-4965-9d0a-b88059080fed" xsi:nil="true"/>
  </documentManagement>
</p:properties>
</file>

<file path=customXml/itemProps1.xml><?xml version="1.0" encoding="utf-8"?>
<ds:datastoreItem xmlns:ds="http://schemas.openxmlformats.org/officeDocument/2006/customXml" ds:itemID="{2A270F01-48F1-4A41-8E26-ACAC6689696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81d41a3b-f33d-4db6-b532-757106a7a2ae"/>
    <ds:schemaRef ds:uri="bf25a9bf-a811-4965-9d0a-b88059080fed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263A7949-1B93-457F-8888-53CC8A016F77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EE9034D-0B43-4AB0-9535-9A62DB37A999}">
  <ds:schemaRefs>
    <ds:schemaRef ds:uri="http://www.w3.org/XML/1998/namespace"/>
    <ds:schemaRef ds:uri="81d41a3b-f33d-4db6-b532-757106a7a2ae"/>
    <ds:schemaRef ds:uri="http://purl.org/dc/dcmitype/"/>
    <ds:schemaRef ds:uri="http://purl.org/dc/elements/1.1/"/>
    <ds:schemaRef ds:uri="http://schemas.microsoft.com/office/2006/documentManagement/types"/>
    <ds:schemaRef ds:uri="bf25a9bf-a811-4965-9d0a-b88059080fed"/>
    <ds:schemaRef ds:uri="http://purl.org/dc/terms/"/>
    <ds:schemaRef ds:uri="http://schemas.microsoft.com/office/infopath/2007/PartnerControls"/>
    <ds:schemaRef ds:uri="http://schemas.openxmlformats.org/package/2006/metadata/core-propertie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245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3" baseType="lpstr">
      <vt:lpstr>Arial</vt:lpstr>
      <vt:lpstr>Calibri</vt:lpstr>
      <vt:lpstr>KULeuvenThema600jaar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dc:creator>jan.genoe@gmail.com</dc:creator>
  <cp:lastModifiedBy>Jan Genoe</cp:lastModifiedBy>
  <cp:revision>11</cp:revision>
  <dcterms:created xsi:type="dcterms:W3CDTF">2017-06-28T07:18:12Z</dcterms:created>
  <dcterms:modified xsi:type="dcterms:W3CDTF">2025-09-28T19:36:47Z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0x010100B8C495A181F81B4C9DE5AD85CD0F70D4</vt:lpwstr>
  </property>
  <property fmtid="{D5CDD505-2E9C-101B-9397-08002B2CF9AE}" pid="3" name="MediaServiceImageTags">
    <vt:lpwstr/>
  </property>
  <property fmtid="{D5CDD505-2E9C-101B-9397-08002B2CF9AE}" pid="4" name="MSIP_Label_f0eba32c-0974-4663-a3a1-3cd8c30938e9_Enabled">
    <vt:lpwstr>true</vt:lpwstr>
  </property>
  <property fmtid="{D5CDD505-2E9C-101B-9397-08002B2CF9AE}" pid="5" name="MSIP_Label_f0eba32c-0974-4663-a3a1-3cd8c30938e9_SetDate">
    <vt:lpwstr>2025-09-20T11:19:19Z</vt:lpwstr>
  </property>
  <property fmtid="{D5CDD505-2E9C-101B-9397-08002B2CF9AE}" pid="6" name="MSIP_Label_f0eba32c-0974-4663-a3a1-3cd8c30938e9_Method">
    <vt:lpwstr>Privileged</vt:lpwstr>
  </property>
  <property fmtid="{D5CDD505-2E9C-101B-9397-08002B2CF9AE}" pid="7" name="MSIP_Label_f0eba32c-0974-4663-a3a1-3cd8c30938e9_Name">
    <vt:lpwstr>Public - General - Unmarked</vt:lpwstr>
  </property>
  <property fmtid="{D5CDD505-2E9C-101B-9397-08002B2CF9AE}" pid="8" name="MSIP_Label_f0eba32c-0974-4663-a3a1-3cd8c30938e9_SiteId">
    <vt:lpwstr>a72d5a72-25ee-40f0-9bd1-067cb5b770d4</vt:lpwstr>
  </property>
  <property fmtid="{D5CDD505-2E9C-101B-9397-08002B2CF9AE}" pid="9" name="MSIP_Label_f0eba32c-0974-4663-a3a1-3cd8c30938e9_ActionId">
    <vt:lpwstr>9a0ea56e-4970-4b94-8005-5d7be7d11852</vt:lpwstr>
  </property>
  <property fmtid="{D5CDD505-2E9C-101B-9397-08002B2CF9AE}" pid="10" name="MSIP_Label_f0eba32c-0974-4663-a3a1-3cd8c30938e9_ContentBits">
    <vt:lpwstr>0</vt:lpwstr>
  </property>
  <property fmtid="{D5CDD505-2E9C-101B-9397-08002B2CF9AE}" pid="11" name="MSIP_Label_f0eba32c-0974-4663-a3a1-3cd8c30938e9_Tag">
    <vt:lpwstr>10, 0, 1, 1</vt:lpwstr>
  </property>
</Properties>
</file>