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Relationship Id="rId55" Type="http://schemas.openxmlformats.org/officeDocument/2006/relationships/slide" Target="slides/slide43.xml"/><Relationship Id="rId56" Type="http://schemas.openxmlformats.org/officeDocument/2006/relationships/slide" Target="slides/slide44.xml"/><Relationship Id="rId57" Type="http://schemas.openxmlformats.org/officeDocument/2006/relationships/slide" Target="slides/slide45.xml"/><Relationship Id="rId58" Type="http://schemas.openxmlformats.org/officeDocument/2006/relationships/slide" Target="slides/slide46.xml"/><Relationship Id="rId59" Type="http://schemas.openxmlformats.org/officeDocument/2006/relationships/slide" Target="slides/slide4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### FM modulatie</a:t>
            </a:r>
          </a:p>
          <a:p/>
          <a:p>
            <a:r>
              <a:t>We kunnen ook dezelfde berekeningsmethode gebruiken om de effecten van off-resonant aan te sturen uit te rekenen, bijvoorbeeld in geval van FM modulatie.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3" Type="http://schemas.openxmlformats.org/officeDocument/2006/relationships/notesSlide" Target="../notesSlides/notesSlide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C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Hoogfrequent versterkers 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r>
              <a:t> met 1 vermogentransistor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September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Berekening trilkring (3)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237" y="841248"/>
            <a:ext cx="3819525" cy="809625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762" y="1925193"/>
            <a:ext cx="2276475" cy="866775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325" y="3066288"/>
            <a:ext cx="2419350" cy="866775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7312" y="4207383"/>
            <a:ext cx="18573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Berekening trilkring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2395728"/>
            <a:ext cx="470535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Berekening trilkring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1481328"/>
            <a:ext cx="5343525" cy="390525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12" y="2146173"/>
            <a:ext cx="1857375" cy="866775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12" y="3287268"/>
            <a:ext cx="277177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Gedempte trilkring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438" y="566928"/>
            <a:ext cx="5801124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Keuze van de parameters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112" y="566928"/>
            <a:ext cx="2009775" cy="866775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187" y="1708023"/>
            <a:ext cx="30956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Benadering resonantiefrequentie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5" y="566928"/>
            <a:ext cx="2190750" cy="9525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37" y="1793748"/>
            <a:ext cx="2066925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C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622" y="566928"/>
            <a:ext cx="4616755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Verklaring van de werking (2)</a:t>
            </a:r>
            <a:endParaRPr sz="3200" b="1" i="0"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 lvl="1"/>
            <a:r>
              <a:t>De aansturing van het actieve element</a:t>
            </a:r>
          </a:p>
          <a:p>
            <a:pPr lvl="2"/>
            <a:r>
              <a:t>plaatst lading bij op de condensator</a:t>
            </a:r>
          </a:p>
          <a:p>
            <a:pPr lvl="2"/>
            <a:r>
              <a:t>verhoogt de stroom door het spoel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Geleidingshoek (α)</a:t>
            </a:r>
            <a:endParaRPr sz="3200" b="1" i="0"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 lvl="1"/>
            <a:r>
              <a:t>De geleidingehoek is het deel van de periode dat de transistor gestuurd wordt</a:t>
            </a:r>
          </a:p>
          <a:p>
            <a:pPr lvl="1"/>
            <a:r>
              <a:t>Hoe korter de stuurperiode</a:t>
            </a:r>
          </a:p>
          <a:p>
            <a:pPr lvl="2"/>
            <a:r>
              <a:t>Hoe minder energie er geleverd wordt</a:t>
            </a:r>
          </a:p>
          <a:p>
            <a:pPr lvl="2"/>
            <a:r>
              <a:t>Hoe efficiënter de versterker</a:t>
            </a:r>
          </a:p>
          <a:p>
            <a:pPr lvl="1"/>
            <a:r>
              <a:t>De geleidingehoek blijft best constant</a:t>
            </a:r>
          </a:p>
          <a:p>
            <a:pPr lvl="2"/>
            <a:r>
              <a:t>anders bekomen we niet-lineariteiten in de weergave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Gebruik van de klasse C versterker</a:t>
            </a:r>
            <a:endParaRPr sz="3200" b="1" i="0"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 lvl="1"/>
            <a:r>
              <a:t>Voor vaste bronnen ...</a:t>
            </a:r>
          </a:p>
          <a:p>
            <a:pPr lvl="1"/>
            <a:r>
              <a:t>Voor FM versterkers</a:t>
            </a:r>
          </a:p>
          <a:p>
            <a:pPr lvl="2"/>
            <a:r>
              <a:t>amplitude is vast, frequentie varieert</a:t>
            </a:r>
          </a:p>
          <a:p>
            <a:pPr lvl="2"/>
            <a:r>
              <a:t>geleidingshoek kan ook constant zijn</a:t>
            </a:r>
          </a:p>
          <a:p>
            <a:pPr lvl="1"/>
            <a:r>
              <a:t>Voor AM versterkers</a:t>
            </a:r>
          </a:p>
          <a:p>
            <a:pPr lvl="2"/>
            <a:r>
              <a:t>Directe uitvoering</a:t>
            </a:r>
          </a:p>
          <a:p>
            <a:pPr lvl="3"/>
            <a:r>
              <a:t>geleidingshoek (</a:t>
            </a:r>
            <a:r>
              <a:t>α</a:t>
            </a:r>
            <a:r>
              <a:t>) moet variëren tenzij </a:t>
            </a:r>
            <a:r>
              <a:t>α=π/2</a:t>
            </a:r>
          </a:p>
          <a:p>
            <a:pPr lvl="3"/>
            <a:r>
              <a:t>geleidingshoek </a:t>
            </a:r>
            <a:r>
              <a:t>α=π/2</a:t>
            </a:r>
            <a:r>
              <a:t> is de enige oplossing</a:t>
            </a:r>
          </a:p>
          <a:p>
            <a:pPr lvl="3"/>
            <a:r>
              <a:t>Gebruik: kleine AM zenders en televisiezenders</a:t>
            </a:r>
          </a:p>
          <a:p>
            <a:pPr lvl="2"/>
            <a:r>
              <a:t>Plaatmodulatie uitvoering</a:t>
            </a:r>
          </a:p>
          <a:p>
            <a:pPr lvl="3"/>
            <a:r>
              <a:t>Voedingsspanning variëren in plaats van de geleidingshoek (</a:t>
            </a:r>
            <a:r>
              <a:t>α</a:t>
            </a:r>
            <a:r>
              <a:t>)</a:t>
            </a:r>
          </a:p>
          <a:p>
            <a:pPr lvl="3"/>
            <a:r>
              <a:t>Gebruik: grote AM zenders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Vermogenversterkers voor hoge frequenties</a:t>
            </a:r>
            <a:endParaRPr sz="3200" b="1" i="0"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 lvl="1"/>
            <a:r>
              <a:t>Vermogenversterkers voor hoge frequenties hebben meestal</a:t>
            </a:r>
          </a:p>
          <a:p>
            <a:pPr lvl="2"/>
            <a:r>
              <a:t>een vaste frequentie</a:t>
            </a:r>
          </a:p>
          <a:p>
            <a:pPr lvl="2"/>
            <a:r>
              <a:t>een beperkte bandbreedte (max 1 % van de frequentie)</a:t>
            </a:r>
          </a:p>
          <a:p>
            <a:pPr lvl="1"/>
            <a:r>
              <a:t>Toepassingen</a:t>
            </a:r>
          </a:p>
          <a:p>
            <a:pPr lvl="2"/>
            <a:r>
              <a:t>inductieve verwarming</a:t>
            </a:r>
          </a:p>
          <a:p>
            <a:pPr lvl="3"/>
            <a:r>
              <a:t>smeltovens</a:t>
            </a:r>
          </a:p>
          <a:p>
            <a:pPr lvl="2"/>
            <a:r>
              <a:t>diëlektrisch verwarmen</a:t>
            </a:r>
          </a:p>
          <a:p>
            <a:pPr lvl="3"/>
            <a:r>
              <a:t>drogen, bakken, polymeriseren</a:t>
            </a:r>
          </a:p>
          <a:p>
            <a:pPr lvl="2"/>
            <a:r>
              <a:t>Telecommunicatie</a:t>
            </a:r>
          </a:p>
          <a:p>
            <a:pPr lvl="3"/>
            <a:r>
              <a:t>draaggolf van zenders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700" b="1" i="0">
                <a:latin typeface="Arial"/>
              </a:rPr>
              <a:t>Instelling basisstroom: door keuze geleidingshoek en piekstroom</a:t>
            </a:r>
            <a:endParaRPr sz="27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33" y="566928"/>
            <a:ext cx="5766533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Class C amp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Q_Q1         2 1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L_L1         2 3  1uH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C_C1         2 3  10nF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R_RL         2 3  60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3 0 11V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R_Rin        4 1 100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V_Vin        4 0 sin(-1.5 2.7 1591500) DC=-1.5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NPN(Is=14.34f BF=200)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C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met knopen genummerd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716" y="566928"/>
            <a:ext cx="548456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Warning: can't find the initialization file spinit.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Unsupported Ngspice version 45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simulatie: spanningen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simulatie: spanningen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74" y="566928"/>
            <a:ext cx="841625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simulatie: stromen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826" y="566928"/>
            <a:ext cx="846634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simulatie van de spanningen en stromen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713" y="566928"/>
            <a:ext cx="5864574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Lissajous figuur: knoop 2 en knoop 4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733" y="566928"/>
            <a:ext cx="5730533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Ontwerpparameters en bekomen oscillatie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616" y="566928"/>
            <a:ext cx="573476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Uitgangspower en DC power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70" y="566928"/>
            <a:ext cx="83420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Vermogenversterkers voor hoge frequenties</a:t>
            </a:r>
            <a:endParaRPr sz="3200" b="1" i="0"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 lvl="1"/>
            <a:r>
              <a:t>We kunnen gebruik maken van de eigenfrequentie van een resonante kring om</a:t>
            </a:r>
          </a:p>
          <a:p>
            <a:pPr lvl="2"/>
            <a:r>
              <a:t>De oscillatie op de juiste frequentie te genereren</a:t>
            </a:r>
          </a:p>
          <a:p>
            <a:pPr lvl="2"/>
            <a:r>
              <a:t>Om harmonischen weg te filteren</a:t>
            </a:r>
          </a:p>
          <a:p>
            <a:pPr lvl="1"/>
            <a:r>
              <a:t>Deze resonante kring vormt de belasting van de vermogentransistor</a:t>
            </a:r>
          </a:p>
          <a:p>
            <a:pPr lvl="2"/>
            <a:r>
              <a:t>De vermogentransistor levert het vermogen dat verloren/uitgestraald wordt door de resonante kring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Transistor power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70" y="566928"/>
            <a:ext cx="83420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Drive transistor:verloop stromen en spanningen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970" y="566928"/>
            <a:ext cx="83420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700" b="1" i="0">
                <a:latin typeface="Arial"/>
              </a:rPr>
              <a:t>Bekomen oscillatiespanning als functie van de geleidingshoek (α)</a:t>
            </a:r>
            <a:endParaRPr sz="27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039" y="566928"/>
            <a:ext cx="594792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Nodige piekstroom om voedingsspanning als zwaai te bekomen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419" y="566928"/>
            <a:ext cx="597716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Bekomen rendement bij maximale uitsturing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999" y="566928"/>
            <a:ext cx="592600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(Links) impedantie van de LRC-kring als functie van de frequentie </a:t>
            </a:r>
            <a:endParaRPr sz="2200" b="1" i="0">
              <a:latin typeface="Arial"/>
            </a:endParaRPr>
          </a:p>
          <a:p>
            <a:r>
              <a:rPr sz="2200" b="1" i="0">
                <a:latin typeface="Arial"/>
              </a:rPr>
              <a:t>(Rechts) het uitdempen van deze kring als functie van de tijd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91" y="566928"/>
            <a:ext cx="871041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Class C amp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Q_Q1         2 1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L_L1         2 3  1uH  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C_C1         2 3  10n  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R_RL         2 3  60  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3 0 11V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R_Rin        4 1 100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V_Vin        4 5  AC 0.5V 0 DC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V_VinDC      5 0 0.7V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NPN(Is=14.34f BF=200)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C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Knoop 2 (spice simulatie)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18" y="566928"/>
            <a:ext cx="8400163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Contributies harmonischen  aanstuursignaal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9" y="566928"/>
            <a:ext cx="857468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Aansturing met een blokgolf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659" y="566928"/>
            <a:ext cx="857468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C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826" y="566928"/>
            <a:ext cx="437434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Alternatieve schema's van de klasse C 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700" b="1" i="0">
                <a:latin typeface="Arial"/>
              </a:rPr>
              <a:t>Klasse C versterker met een transformator in de resonante kring</a:t>
            </a:r>
            <a:endParaRPr sz="27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702" y="566928"/>
            <a:ext cx="613659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500" b="1" i="0">
                <a:latin typeface="Arial"/>
              </a:rPr>
              <a:t>Klasse C versterker met een LC kring aan de ingang van de transistor</a:t>
            </a:r>
            <a:endParaRPr sz="25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660" y="566928"/>
            <a:ext cx="62226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400" b="1" i="0">
                <a:latin typeface="Arial"/>
              </a:rPr>
              <a:t>Klasse C versterker waarbij de uitgangspanning oscilleert rond de grond</a:t>
            </a:r>
            <a:endParaRPr sz="24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171" y="566928"/>
            <a:ext cx="926765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klasseC   versie2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Q_Q1         2 1 0 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L_L1         0 3    1uH  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C_C1         0 3    10n  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R_R1         0 3    100  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V_V3         4 0    11V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V_V5         1 0    sin(-2 3.09 1591500) DC=-2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C_C2         2 3    100n  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L_L2         2 4    20uH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NPN(Is=14.34f BF=255.9 Rb=100 )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file Klasse C circuit (uitgang grond)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Meerdere versterkingstrappen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klasse C</a:t>
            </a:r>
            <a:endParaRPr sz="3200" b="1" i="0"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 lvl="1"/>
            <a:r>
              <a:t>Rol actief element</a:t>
            </a:r>
          </a:p>
          <a:p>
            <a:pPr lvl="2"/>
            <a:r>
              <a:t>Wel: leveren van energie</a:t>
            </a:r>
          </a:p>
          <a:p>
            <a:pPr lvl="3"/>
            <a:r>
              <a:t>Compenseren van het verlies in de belasting</a:t>
            </a:r>
          </a:p>
          <a:p>
            <a:pPr lvl="2"/>
            <a:r>
              <a:t>Niet: vorming van de sinus</a:t>
            </a:r>
          </a:p>
          <a:p>
            <a:pPr lvl="3"/>
            <a:r>
              <a:t>Dit doet de trilkring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Detail: de trilkring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449" y="566928"/>
            <a:ext cx="560310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Verklaring van de werking (1)</a:t>
            </a:r>
            <a:endParaRPr sz="3200" b="1" i="0">
              <a:latin typeface="Arial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 lvl="1"/>
            <a:r>
              <a:t>Zonder sturing actief element</a:t>
            </a:r>
          </a:p>
          <a:p>
            <a:pPr lvl="2"/>
            <a:r>
              <a:t>De inductantie (L) wisselt met de condensator (C) energie uit: trilling op de eigenfrequentie</a:t>
            </a:r>
          </a:p>
          <a:p>
            <a:pPr lvl="2"/>
            <a:r>
              <a:t>Amplitude van de oscillatie daalt (de trilling dempt uit) door energieoverdracht naar de belasting R</a:t>
            </a:r>
            <a:r>
              <a:rPr sz="1800" baseline="-25000"/>
              <a:t>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Berekening trilkring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2" y="932688"/>
            <a:ext cx="2962275" cy="333375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512" y="1540383"/>
            <a:ext cx="1704975" cy="3429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2157603"/>
            <a:ext cx="1790700" cy="333375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887" y="2765298"/>
            <a:ext cx="180022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Berekening trilkring (2)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862" y="932688"/>
            <a:ext cx="2962275" cy="333375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075" y="1540383"/>
            <a:ext cx="1847850" cy="809625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2624328"/>
            <a:ext cx="1790700" cy="333375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887" y="3232023"/>
            <a:ext cx="1800225" cy="809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