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12" y="566928"/>
            <a:ext cx="53513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566928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baantje op PCB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45    Y= 26.46+52.76j mS            lengte=0.50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46    Y= 27.36+53.66j mS            lengte=0.51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47    Y= 28.31+54.58j mS            lengte=0.52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48    Y= 29.30+55.51j mS            lengte=0.53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admittantie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233       Y= -55.71j mS     lengte=2.59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234       Y= -54.52j mS     lengte=2.60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235       Y= -53.36j mS     lengte=2.61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236       Y= -52.24j mS     lengte=2.62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100" b="1" i="0">
                <a:latin typeface="Arial"/>
              </a:rPr>
              <a:t>Admittantie open transmissielijn als functie van de lengte</a:t>
            </a:r>
            <a:endParaRPr sz="31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