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Transistor Configuraties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1" y="566928"/>
            <a:ext cx="1186187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1" y="566928"/>
            <a:ext cx="1186187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0" y="566928"/>
            <a:ext cx="114448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0" y="566928"/>
            <a:ext cx="114448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0" y="566928"/>
            <a:ext cx="114448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" y="566928"/>
            <a:ext cx="1183815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" y="566928"/>
            <a:ext cx="1183815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2 terminal component in een 1-poort configuratie. De definitie van spanningsversterking is gegeven op basis van de spanning aan de in- en uitgang.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als diode geschakeld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5" y="566928"/>
            <a:ext cx="1177773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Stroomspiegel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transistor als diode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94" y="566928"/>
            <a:ext cx="809001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stroomspiegels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95" y="566928"/>
            <a:ext cx="9250409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